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зимуют птицы?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птицы свой зимний адрес — и он не всегда рядом.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меняет правила для птиц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холоднее, день короче, а корм найти труднее. Насекомые прячутся, семян и ягод становится меньше. Поэтому одни птицы улетают, другие остаются, а третьи кочуют недалеко в поисках еды и укрытия.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77" y="2233468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121" y="2223546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0770" y="2239955"/>
            <a:ext cx="484838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1048" y="2239955"/>
            <a:ext cx="484838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29133" y="2239955"/>
            <a:ext cx="484838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перелетные птицы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отлёт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Перелетные птицы осенью покидают родные места и отправляются туда, где теплее и легче добыть корм. Это помогает им пережить долгую зиму без голода и сильных морозов.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возвращение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птицы снова прилетают обратно. Там их ждут знакомые места, удобные гнезда и больше пищи для будущих птенцов.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 стрижи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 стрижи — известные путешественники. Они улетают очень далеко и возвращаются только тогда, когда весна снова делает небо и воздух дружелюбными.
</a:t>
            </a:r>
            <a:endParaRPr lang="en-US" sz="1528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и утки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Журавли, кукушки и многие утки тоже относятся к перелетным птицам. Они выбирают путь по силам и летят туда, где зима не такая суровая.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им перелет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перелета — еда. Когда в природе мало корма, птицам приходится искать более теплые места, где можно спокойно жить до весны.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улетают птицы на зиму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проводят зиму в Африке, на юге Европы и в южной Азии. Там зима мягче, а корм найти проще, чем в холодных краях.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95662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на зимовку бывает очень длинной и утомительной. Птицам нужны силы, хороший ориентир и умение не сбиться с пути, ведь ошибка может стоить им жизни.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096000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часто улетают в Африку, а журавли могут зимовать в теплых степях и на болотах. Каждому виду подходит свой маршрут и свое место отдыха.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птицы находят дорогу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41331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умеют ориентироваться по солнцу днем и по звездам ночью. Такие природные подсказки помогают им держать верное направление во время долгого перелета.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63642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горы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запоминают берега, реки, горы и другие заметные ориентиры. Они словно читают карту не на бумаге, а прямо в природе.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52484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птицы часто учатся у старших. Взрослые показывают безопасный путь, а потом молодые запоминают его и повторяют в следующие годы.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74795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птиц дорога к зимовке и обратно хорошо запоминается. Поэтому они могут возвращаться почти туда же снова и снова, будто знают дорогу домой наизусть.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85948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птиц есть удивительная способность чувствовать магнитное поле Земли. Это помогает им понимать, куда лететь, даже когда небо закрыто облаками.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8" y="4349724"/>
            <a:ext cx="10982325" cy="1426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которые остаются на зиму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6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Снегири часто остаются зимой возле человека. Они находят ягоды, семена и почки, а их яркая грудка очень заметна на белом снегу.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889038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и воробьи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и воробьи хорошо живут рядом с домами и садами. Они ищут семена, крошки и мелких насекомых, а еще быстро замечают кормушки.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082750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Сороки и вороны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Сороки и вороны умны и неприхотливы. Они умеют находить пищу в самых разных местах, поэтому могут оставаться на одном месте даже в холод.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276463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 не улетают далеко, потому что в коре деревьев они находят насекомых и личинок. Для них зимний лес — это почти большой обеденный стол.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9470175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остаются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— подходящая еда поблизости. Если птица умеет находить корм зимой, ей не нужно отправляться в далекое путешествие.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зимой: как она сохраняет тепло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Похолодание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становится холодным, и птице нужно беречь тепло. Она начинает тратить меньше сил и чаще ищет защищенные места.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отдых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ночлег птица прячет лапки в перья и старается держаться ближе к другим птицам. Так ей уютнее и безопаснее.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Пух и перья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распушает перья, как маленькую теплую шубку. Между перьями удерживается воздух, и телу становится легче сохранить тепло.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на ночь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птица ищет кусты, дупла, камыши или щели построек. Там меньше ветра, а значит, проще пережить холодную ночь.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птицей осенью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изменение погоды и количества корма влияет на поведение птиц.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все птицы улетают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6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не улетают, потому что умеют находить пищу зимой. Им помогают семена, шишки, ягоды, рыба или остатки еды возле людей.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889038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клюв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птиц клюв приспособлен к их любимой еде. Один легко достает семена, другой вылавливает насекомых, а третий справляется даже с шишками.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7276463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привыкают жить возле домов, парков и кормушек. Там легче найти крошки, зерно и безопасное место для отдыха.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082750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Теплое оперение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перья помогают сохранять тепло. Это как природная куртка, которая не дает птице быстро замерзнуть в морозный день.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9470175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всем нужен дальний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птица может пережить зиму на месте, ей не нужно тратить силы на длинный перелет. Иногда лучший маршрут — тот, которого почти нет.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Дятел: мастер под корой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дятел не жалуется на скуку: он стучит по стволам и ищет насекомых под корой. Для него это почти охота с молоточком. В лесу такой способ помогает добыть еду даже в сильный мороз, когда на земле лежит снег.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Поползень: ловкий искатель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Поползень умеет бегать по стволу вниз головой, будто это совсем обычное дело. Он заглядывает в трещины коры, находит семена и жучков. Благодаря такой ловкости птица спокойно зимует в лесу и не остается без обеда.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Клест: любитель шишек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Клест знаменит тем, что умеет доставать семена прямо из шишек. Его клюв помогает раскрывать чешуйки, как маленькие щипчики. Пока другие птицы ищут корм в снегу, клест находит его высоко на ветках елей и сосен.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зимовщики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080" y="2367705"/>
            <a:ext cx="2262945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птицы зимой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кусты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птицам помогают деревья, густые кусты и тихие уголки парков. Там легче спрятаться от ветра, а под ветками можно найти семена, ягоды и мелких насекомых.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рядом с домами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Воробьи, синицы, голуби и вороны часто держатся возле домов и дворов. Здесь они ищут крошки, зерно и другую еду, которую человек иногда оставляет случайно или специально.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городе зимой нелегко: мороз щиплет, ветер выдувает тепло, а на льду птицам трудно ходить. Им приходится тратить больше сил на каждый поиск пищи.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подкармливают птиц аккуратно и не пугают их, город становится безопаснее. Главное — давать подходящую еду, следить за чистотой кормушки и не бросать испорченные продукты.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238" y="21050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5389" y="2135380"/>
            <a:ext cx="616800" cy="493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2619" y="2105050"/>
            <a:ext cx="484838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опасна зима для птиц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корма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снегом трудно найти семена, ягоды и насекомых. Птицам приходится дольше искать еду, а сил в холодное время года уходит намного больше, чем летом.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ручьи и лужи замерзают, птицам сложнее пить. Им приходится искать незамерзшую воду, а иногда даже ждать теплее дня, чтобы утолить жажду.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холод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заставляет птиц тратить энергию на согревание тела. Если перья намокнут или взъерошатся на ветру, сохранить тепло становится еще труднее.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могут помочь птицам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столовая для пернатых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кормушке птицы рады семечкам, зерну и несоленому салу для синиц. Если корм свежий и сухой, он помогает пережить морозы. А вот хлеб с плесенью может навредить, поэтому его лучше не класть совсем.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мороз птицам нужна вода, а не только еда. Небольшая поилка или миска с чистой водой может стать очень важным местом для пернатых гостей во дворе. Воду нужно менять, чтобы она не загрязнялась.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кормушка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кормушка должна быть чистой и удобной. Если убрать старые крошки и испорченный корм, птицы будут чувствовать себя безопаснее, а вокруг не появится неприятный запах и вредные остатки пищи.
</a:t>
            </a:r>
            <a:endParaRPr lang="en-US" sz="10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зимней кормушки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безопасной и полезной подкормки птиц зимой.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11 000 км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дистанцию может преодолеть кулика-лопатня во время миграции.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удивительно выносливы птицы-путешественники: им нужно запоминать путь, находить корм и возвращаться на подходящие места для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исследования миграций кулика-лопатня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времена года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возврат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прилетают туда, где легче построить гнездо и найти корм. После долгой дороги они выбирают безопасные места и начинают готовиться к семье.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у многих птиц появляются птенцы. Родители носят им корм, защищают гнездо и учат малышей первым полетам. Это очень хлопотное, но веселое время.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холоднее и еды меньше, птицы начинают собираться в стаи, накапливают силы и ищут удобный путь. Так начинается их зимнее путешествие.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отдых и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птицы переживают холод, а затем снова ждут весну. Для них смена сезонов — это постоянный круг, в котором все связано с погодой и пищей.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369" y="4073166"/>
            <a:ext cx="3708031" cy="1832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наблюдать птиц зимой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841331" y="2991555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удобное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наблюдать за птицами во дворе, в парке, у кормушки или возле реки. Там их чаще видно, а ещё легче заметить, чем они заняты.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463642" y="2991555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 внимание на цвет перьев, размер тела, форму клюва и хвоста. Эти признаки помогают отличить синицу от воробья и понять, кто прилетел в гости.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41331" y="4729394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птицы прыгают по снегу, другие быстро семенят, а третьи спокойно сидят на ветке. Поведение подсказывает, как птица ищет корм и как себя чувствует.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463642" y="4729394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простые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сравнивать наблюдения, можно понять, какие птицы остаются на зиму, а какие улетают. Так обычная прогулка превращается в маленькое научное открытие.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8085948" y="2991555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птицы свой голос: кто-то чирикает, кто-то свистит, а кто-то стучит по дереву. По звукам иногда можно узнать птицу даже раньше, чем увидеть.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 зимовке птиц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улетают далеко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птицы, которые остаются рядом с нами на всю зиму. Им подходят леса, парки и города, где можно найти пищу и укрытие.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не рождается из снега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не появляется зимой волшебным образом. Просто в холодный сезон его яркая грудка особенно заметна на белом снегу, поэтому птицу легче увидеть.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Перелёты бывают разными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каждая птица отправляется в очень далёкое путешествие. Некоторые виды кочуют недалеко, меняя места в поисках корма, а не улетая в жаркие страны.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Страшен не только мороз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тяжело не только от холода, но и от голода. Если еды мало, даже самая пушистая шубка из перьев не спасает надолго.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зимуют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улетают в тёплые края, другие остаются рядом с нами, а третьи кочуют недалеко. У каждого вида свой удобный способ пережить зиму.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еда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особенно важны корм и незамерзшая вода. Если этого нет, даже привычные городские птицы быстро тратят силы и начинают голодать.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ищут густые кусты, дупла, камыши и щели, чтобы спрятаться от ветра и ночного холода. Без укрытия им намного труднее сохранять тепло.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должна быть разумной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могут поддержать птиц чистой кормушкой и подходящей едой. Такая помощь полезна, а вот испорченные или вредные продукты лучше не оставлять.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зимуют не одинаково — и это здорово!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выбирает свой зимний путь: кто-то улетает, кто-то остаётся, а кто-то кочует недалеко. Если мы бережно помогаем птицам, зима становится для них гораздо легче.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2026-05-25T18:12:34Z</dcterms:created>
  <dcterms:modified xsi:type="dcterms:W3CDTF">2026-05-25T18:12:34Z</dcterms:modified>
</cp:coreProperties>
</file>