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Keeping up-to-date: новости, информация и английский язык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источники и английский язык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Keeping up-to-date — это умение вовремя получать свежую информацию о новостях, расписании, погоде и планах. Для этого мы используем сайты, приложения, мессенджеры, радио и разговоры, а в английском учим слова news, source, headline, report и fact.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в курсе событий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следить за актуальной информацией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сообщения помогают не пропустить домашнее задание, изменения в расписании и важные объявления. Это делает учебу более организованной и снижает риск случайных ошибок.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 погоде, транспорте или городских событиях помогают выбирать правильные решения. Особенно важно быстро замечать предупреждения, если планы меняются в последний момент.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следит за информацией, он лучше понимает, что происходит вокруг, и увереннее участвует в обсуждениях. Это развивает привычку действовать осознанно.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читать короткие новости, понимать заголовки и узнавать новую лексику. Так английский становится не только школьным предметом, но и инструментом для 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объявление онлайн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сайте школы появляется короткое announcement о переносе концерта и изменении времени начала. Текст написан простыми фразами, чтобы ученики быстро нашли нужные детали и не пропустили важную информацию.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update в приложении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новостном приложении можно увидеть короткий headline о школьном турнире, а ниже — небольшой article с результатом матча. Такой формат помогает быстро узнать главное, не читая длинный текст.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видео в сети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social media одна и та же тема может выглядеть как online post, короткое видео или карточка с фактом. Поэтому важно замечать, где находится breaking news, а где — просто мнение автора.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информация на английском языке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470" y="1734625"/>
            <a:ext cx="3191510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информации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 может появиться в разных источниках с разной скоростью и точностью. Самый быстрый вариант не всегда самый надежный.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зависит от автора, даты и возможности проверить сведения в других источниках.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Unit 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новость на английском языке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проверенную информацию от сомнительной.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надежного источника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 дата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текст обычно указывает имя автора и дату публикации. Это помогает понять, кто отвечает за материал и насколько информация может быть актуальной.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источнике есть числа, цитаты, ссылки или упоминание первоисточника. Такие детали позволяют проверить сообщение, а не просто поверить ему на слово.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школ, музеев, библиотек, городских служб и крупных новостных агентств обычно точнее случайных постов. Слово official часто подсказывает, что источник можно проверить.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материал написан понятно и без лишней эмоциональности. В английском для оценки источника важны слова verified, report, source и evidence.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заголовок может вводить в заблуждение
</a:t>
            </a:r>
            <a:endParaRPr lang="en-US" sz="2100" dirty="0"/>
          </a:p>
        </p:txBody>
      </p:sp>
      <p:sp>
        <p:nvSpPr>
          <p:cNvPr id="10" name="Text 2"/>
          <p:cNvSpPr txBox="1"/>
          <p:nvPr/>
        </p:nvSpPr>
        <p:spPr>
          <a:xfrm>
            <a:off x="3380781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в заголовке —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title обещает сенсацию, а статья оказывается спокойной и короткой. Поэтому важно читать не только headline, но и первый абзац, чтобы понять реальный смысл сообщения.
</a:t>
            </a:r>
            <a:endParaRPr lang="en-US" sz="854" dirty="0"/>
          </a:p>
        </p:txBody>
      </p:sp>
      <p:sp>
        <p:nvSpPr>
          <p:cNvPr id="11" name="Text 3"/>
          <p:cNvSpPr txBox="1"/>
          <p:nvPr/>
        </p:nvSpPr>
        <p:spPr>
          <a:xfrm>
            <a:off x="62436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заголовок звучит нейтрально, а другой слишком кричаще, стоит насторожиться. Эмоциональная форма не доказывает точность информации и не заменяет проверку источника.
</a:t>
            </a:r>
            <a:endParaRPr lang="en-US" sz="854" dirty="0"/>
          </a:p>
        </p:txBody>
      </p:sp>
      <p:sp>
        <p:nvSpPr>
          <p:cNvPr id="12" name="Text 4"/>
          <p:cNvSpPr txBox="1"/>
          <p:nvPr/>
        </p:nvSpPr>
        <p:spPr>
          <a:xfrm>
            <a:off x="460925" y="1774728"/>
            <a:ext cx="2363100" cy="8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Кликбейт часто использует слова shocking, amazing или incredible, чтобы сразу привлечь внимание. Такой заголовок может выглядеть очень громко, даже если сам текст сообщает обычный факт.
</a:t>
            </a:r>
            <a:endParaRPr lang="en-US" sz="8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проверяемые признаки важнее формы подачи. В английском тексте особенно полезно искать источник, дату и подтверждение.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растет, когда есть автор, дата и совпадение сведений в нескольких надежных источниках.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5, иллюстративная оценка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 доверие к новости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 путать проверяемую информацию с личной оценкой автора, особенно в новостях, рекламе и комментариях.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высказываний чаще всего нужно различать в одном тексте: факт и мнение.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5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853751"/>
            <a:ext cx="3832800" cy="22714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различения facts and opinions в учебном английском языке.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отличить проверяемое сообщение от личной оценки в английских фразах.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опираются на проверяемые сведения, а мнения выражают отношение человека и не требуют доказательства.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мнение? Примеры из английской речи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найти нужную информацию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поиска и проверки информации на английском языке.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лента у каждого своя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и просмотры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запоминает, какие темы и форматы вы чаще открываете. Из-за этого в ленте постепенно становится больше похожих публикаций, а случайные материалы почти не появляются.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Подписки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Подписки показывают системе, что вам важнее всего. Если один человек следит за спортом, а другой за играми, их новостные ленты будут выглядеть совсем по-разному даже при одинаковом поиске.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запросы помогают сервисам угадывать, что может заинтересовать пользователя дальше. Поэтому один и тот же запрос может приводить к разным рекомендациям у разных людей.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пропустить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лента заполнена развлечениями, полезные новости и объявления легко теряются. Поэтому важно специально проверять надежные источники, а не полагаться только на рекомендации.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день полезно с короткой проверки учебных сообщений и одной-двух надежных новостей. Так вы не тратите время на бесконечное пролистывание и сразу понимаете, что действительно важно сегодня.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между сообщениями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постоянно возвращаться к одной и той же ленте, внимание быстро устаёт. Короткий перерыв помогает переключиться на уроки, прогулку или спорт и не потеряться в потоке уведомлений.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для проверенных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лучше читать не случайные посты, а спокойные тексты из официальных или учебных источников. Тогда в голове остаются полезные факты, а не лишняя информация и тревожные заголовки.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информационный баланс в течение дня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часть времени стоит выделять не только на новости, но и на проверку сведений и учебные материалы.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полезным контентом, общением и отдыхом помогает оставаться в курсе событий без перегрузки.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1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времени для темы Unit 5, без опоры на внешнюю статистику.
</a:t>
            </a:r>
            <a:endParaRPr lang="en-US" sz="71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в информационном дне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6766" y="992450"/>
            <a:ext cx="3885867" cy="403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подростков при работе с новостями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4175" y="1231652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верят самой первой публикации и сразу принимают её за правду. Но быстрое сообщение не всегда точнее других, поэтому важно сначала проверить источник и дату.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24175" y="2010756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лишь headline, можно пропустить главное содержание. Яркий заголовок часто создаёт сильное впечатление, хотя сам текст может быть намного спокойнее и точнее.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24175" y="2789861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Пересылать новость в чат удобно, но рискованно. Сначала стоит убедиться, что сообщение подтверждено, иначе вы можете распространить false news среди друзей.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4175" y="3568965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помогает понять, актуальна ли новость сейчас. Старая статья может быть полезной, но для сегодняшних планов она уже не подходит.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24175" y="4348070"/>
            <a:ext cx="4198200" cy="5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вместо 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рекламный текст выглядит как обычная новость и специально вызывает доверие. Если заметны призывы купить или срочно перейти по ссылке, стоит насторожиться и проверить материал.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новость кажется сомнительной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сообщения перед тем, как считать его достоверным.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источники для разных ситуаций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источник, который лучше всего подходит к конкретной теме и задаче.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источник зависит от темы: официальные и профильные сайты обычно надёжнее случайных публикаций.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15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надёжных источников для школьных и повседневных ситуаций.
</a:t>
            </a:r>
            <a:endParaRPr lang="en-US" sz="715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21212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2986347"/>
            <a:ext cx="8834100" cy="19152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251050"/>
            <a:ext cx="8728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быть в курсе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2584042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даты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или пересылкой смотрите, когда материал был опубликован. Даже интересная новость может быть устаревшей и уже не подходить для сегодняшней ситуации.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1171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минимум два сообщения, особенно если тема кажется важной. Когда сведения совпадают, им легче доверять; если нет, нужно искать больше подтверждений.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325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ссылки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надёжные links, чтобы быстро возвращаться к ним позже. Такой список помогает учиться, экономит время и делает работу с английскими текстами более уверенной.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416900" y="1544796"/>
            <a:ext cx="18024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подборка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несколько минут на короткий обзор новостей и школьных сообщений. Это помогает понимать, что происходит вокруг, и не тратить весь день на случайные публикации.
</a:t>
            </a:r>
            <a:endParaRPr lang="en-US" sz="8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 учит не только читать новости, но и отличать facts from opinions, находить надёжные источники и понимать заголовки. Это помогает учиться, общаться и принимать более разумные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 курсе — значит уметь проверять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2026-05-31T12:07:07Z</dcterms:created>
  <dcterms:modified xsi:type="dcterms:W3CDTF">2026-05-31T12:07:07Z</dcterms:modified>
</cp:coreProperties>
</file>