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ever travelled to London?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маршрут, впечатления и английский в реальных ситуациях.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легко узнаваем: это столица Великобритании, город с долгой историей, знаменитыми зданиями, музеями и транспортом. О нём удобно рассказывать простыми английскими фразами, опираясь на личные впечатления и известные места.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 школьных проектах по английскому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рассказать о своей поездке в Лондон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зачем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назвать время поездки и её цель: отдых, экскурсия или школьный проект. Такой старт помогает сразу задать тему рассказа и использовать простые формы was и were.
</a:t>
            </a:r>
            <a:endParaRPr lang="en-US" sz="1367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добирались и где жили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сказать, каким транспортом вы приехали и где остановились: в hotel, hostel или у родственников. Эти детали делают рассказ понятным и помогают тренировать лексику про travel.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увидели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удобно описать famous places, transport, weather и food. Подойдут простые слова для цвета, размера, числа и прилагательные, чтобы точнее передать впечатление от города.
</a:t>
            </a:r>
            <a:endParaRPr lang="en-US" sz="1332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запомнилось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назвать самые яркие моменты: фотографии, прогулки, покупки или посещение музеев. Такой финал делает рассказ живым и показывает личное отношение к поездке.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Лондона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Ben и Парламент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здания сразу напоминают о Лондоне и часто появляются на открытках, в фильмах и школьных презентациях. Они показывают исторический облик города и его связь с политической жизнью страны.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Тауэрский мост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Тауэрский мост узнают по башням и подъёмной конструкции. Для многих туристов он становится одной из самых ярких точек прогулки, особенно если смотреть на него с набережной Темзы.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 Eye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обозрения London Eye помогает увидеть город сверху и часто становится главным объектом фотографий. Оно подчёркивает современную сторону Лондона и хорошо смотрится рядом с классической архитектурой.
</a:t>
            </a:r>
            <a:endParaRPr lang="en-US" sz="1267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Двухэтажные красные автобусы — важная часть городского образа. Они не только удобны для поездок, но и делают Лондон легко узнаваемым даже без подписи на фото.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диаграмма помогает быстро увидеть, что Лондон выбирают не только ради экскурсий, но и ради прогулок, отдыха и фотографий.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интерес связан с известными местами и музеями, а дополнительную привлекательность создают прогулки и атмосфера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школьной презентации, 2025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интересует туристов в Лондоне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530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533" y="1865240"/>
            <a:ext cx="274200" cy="219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места и королевская традиция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Тауэр Лондона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напоминает о древней истории города, короне и сокровищах. Сегодня это одно из самых известных исторических мест Лондона, которое помогает представить его средневековое прошлое.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Вестминстерское аббатство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проходят коронации и важные государственные церемонии. Аббатство показывает, как в Лондоне сохраняются традиции монархии и одновременно продолжается современная жизнь большого европейского города.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Букингемский дворец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резиденция монарха остаётся символом королевской власти. Туристы часто приходят сюда, чтобы увидеть смену караула и почувствовать торжественную, но живую атмосферу столицы.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13857"/>
            <a:ext cx="4328400" cy="15340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лондонские музеи помогают увидеть историю, науку и природу в понятной форме. Многие из них особенно удобны для школьных поездок благодаря бесплатному входу.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особенно удобны музеи с известными коллекциями и бесплатным входом, поэтому их часто включают в учебные поездки.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музеев Лондона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Лондона, которые часто посещают школьники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передвигаться по Лондону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метро работает с 1863 года и считается старейшим в мире. Это быстрый способ добраться до музеев, вокзалов и центральных районов, особенно в час пик.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двухэтажные автобусы удобны для коротких поездок и помогают увидеть город из окна. Для школьников они часто становятся не только транспортом, но и частью впечатлений от путешествия.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проезда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поездок широко используют Oyster card и бесконтактную банковскую карту. Это удобно, потому что не нужно покупать отдельный билет перед каждой поездкой.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станциях и остановках есть понятные надписи на английском языке, карты линий и схемы пересадок. Даже без знания города можно ориентироваться, если внимательно читать указатели.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маршрута одного дня в 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школьного дня: от отеля до главных достопримечательностей и обратно.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Лондоне и одежда для поездки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Лондонская погода известна своей переменчивостью: утром может быть ясно, а днём уже пойдёт дождь. Поэтому лучше заранее быть готовым к любым изменениям.
</a:t>
            </a:r>
            <a:endParaRPr lang="en-US" sz="1255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столице часто сыро и прохладно, поэтому нужна тёплая куртка, шарф и одежда, которую можно надеть слоями. Так легче чувствовать себя комфортно на улице.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Лондоне обычно не бывает сильной жары. Для прогулок по городу подойдут лёгкая одежда, удобная обувь и вода, особенно если день будет долгим.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поездки полезны зонт, удобная обувь и запасная кофта. Такая простая подготовка помогает спокойно гулять, даже если погода внезапно испортится.
</a:t>
            </a:r>
            <a:endParaRPr lang="en-US" sz="13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82" y="3277684"/>
            <a:ext cx="296363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306874"/>
            <a:ext cx="350400" cy="2803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которую легко найти в Лондоне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британский обед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 остаётся самым узнаваемым блюдом для туристов. Его легко найти в кафе и пабах, а вкус лучше всего передаёт простую, сытную сторону британской кухни.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завтрак и чай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breakfast и afternoon tea часто подают как часть местной традиции. Такие блюда помогают понять повседневную культуру Лондона и увидеть, как в городе сохраняют старые привычки.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разных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много кафе с индийской, китайской, итальянской и ближневосточной кухней. Это удобно для школьников: можно выбрать знакомую еду и одновременно попробовать что-то новое.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вкусов и 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показывает, как в одном городе сочетаются британская классика и международное меню. Поэтому тема еды хорошо подходит для школьного рассказа о путешествии и впечатлениях.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опередил другие крупные города в развитии подземного транспорта, поэтому метро стало важной частью его образа и 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видно, что Лондон имеет самое раннее метро среди сравниваемых городов, что подчёркивает его историческую роль в городском транспорте.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метро: London Underground (1863), New York Subway (1868), Paris Métro (1900), Berlin U-Bahn (1902).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 сравнении с другими городами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867854"/>
            <a:ext cx="4296900" cy="10299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запомнить слова для описания маршрута, зданий и впечатлений от поездки.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покрывают самые частые ситуации: дорога, достопримечательности и ориентирование в городе. Их достаточно для простого ответа о поездке на 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travel and city sights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слова для разговора о Лондоне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особенно нравятся школьникам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 Eye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обозрения нравится тем, что с него открывается панорама всего центра. Школьникам особенно интересно сравнивать виды на реку, мосты и известные здания.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 Темзы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вдоль реки даёт много хороших кадров и не требует спешки. Здесь удобно делать фотографии, смотреть на город и обсуждать маршрут на английском языке.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музеи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History Museum и Science Museum привлекают наглядными залами и экспонатами, которые легко понять без длинных объяснений. Это делает посещение интересным даже для младших подростков.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помогают отдохнуть после шумных улиц и насыщенной экскурсии. В них можно посидеть, погулять, устроить пикник и увидеть, что Лондон умеет быть спокойным и зелёным.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первую поездку в Лондон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спланировать поездку спокойно, без лишней спешки и с запасом времени на погоду и очереди.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Hyde Park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парк выглядит особенно спокойно: по дорожкам идут бегуны, на траве сидят люди с кофе, а рядом отражаются деревья и небо. На фоне шумного центра это место кажется почти отдельным миром, где можно сделать паузу и просто посмотреть вокруг.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 St James’s Park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заметно, как природа соседствует с известными зданиями Лондона. У пруда часто можно увидеть птиц, а с аллей открываются виды, которые легко запоминаются на фотографиях и подходят для школьного рассказа о городе.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Regent’s Park после экскурсии
</a:t>
            </a:r>
            <a:pPr algn="ctr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насыщенного дня парк помогает отдохнуть от шума улиц и транспорта. Здесь удобно посидеть на скамейке, перекусить или пройтись по дорожкам, пока рядом продолжается обычная городская жизнь.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как часть лондонской прогулки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легко узнаются даже по одному кадру и сразу создают ощущение поездки в Лондон.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кадр попадают самые яркие символы города, потому что они хорошо передают его образ и легко связываются с английской лексикой.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типичных туристических фотографий Лондона.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попадает на фотографии из Лондона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Лондоне, которые легко запомнить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расположен на реке Темзе, которая стала важной частью его истории, транспорта и видов города. Именно поэтому на многих фотографиях видны мосты, набережные и прогулочные маршруты.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Лондона началась почти две тысячи лет назад с римского поселения Лондиниум. Это делает город особенно интересным для школьных проектов о прошлом и настоящем.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Старейшее метро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метро работает с 1863 года и считается старейшим в мире. Для школьников это простой и запоминающийся факт, который показывает, насколько важен транспорт в жизни города.
</a:t>
            </a:r>
            <a:endParaRPr lang="en-US" sz="1154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Бесплатные музеи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музеи Лондона можно посетить бесплатно. Это одна из причин, почему город удобен для семейных поездок и школьных экскурсий.
</a:t>
            </a:r>
            <a:endParaRPr lang="en-US" sz="1282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автобусы, чёрные такси, королевские церемонии и старинная архитектура делают Лондон легко узнаваемым. При этом рядом с историческими зданиями стоят современные районы.
</a:t>
            </a:r>
            <a:endParaRPr lang="en-US" sz="11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простые модели вопросов и ответов, которые можно использовать на уроке английского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уверенно говорить о поездке и использовать базовые времена, знакомые названия мест и простые описания погоды.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по теме путешествий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поездке в Лондон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Лондон остаётся интересной темой для 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помогает говорить по-английски о реальных вещах: поездке, транспорте, еде, музеях и прогулках. Поэтому тема остаётся понятной, полезной и по-настоящему живой для школьников.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2026-05-31T07:43:42Z</dcterms:created>
  <dcterms:modified xsi:type="dcterms:W3CDTF">2026-05-31T07:43:42Z</dcterms:modified>
</cp:coreProperties>
</file>