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и служебные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помогают называть, связывать и уточнять мысли?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частях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морфологического разбора, грамотного письма и точного понимания текста. В 7 классе важно научиться отличать похожие слова, чтобы уверенно находить члены предложения и строить собственную речь без 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частей речи в русском языке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называют предметы, признаки и действия; служебные помогают словам работать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Самостоятельных частей речи больше, но служебные незаменимы: без них речь теряет связь и точность.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традиционное деление на 10 частей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самостоятельных частей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самостоятельная часть речи называет что-то из реальной жизни: предмет, признак, действие, количество или состояние. Поэтому слово можно понять без соседних служебных слов.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обычно задают вопрос: кто? что? какой? что делать? сколько? каково? Это помогает распознать часть речи и не путать похожие формы.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членами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 выполняют грамматическую роль в предложении: подлежащего, сказуемого, дополнения, определения или обстоятельства. Именно они составляют смысловую основу высказывания.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полной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самостоятельных частей речи предложение не сможет назвать ни героя, ни действие, ни признак. Текст станет непонятным, потому что исчезнет его основное содержание.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и служебные части речи: в чём разница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группы по их значению, вопросу и роли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функцией: самостоятельные слова называют, а служебные соединяют и уточняют.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названия предметов и явлений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обозначает предметы, живых существ, события, явления и отвлечённые понятия: книга, берёза, дождь, дружба, победа. Оно отвечает на вопросы кто? что?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есть род, число и падеж. Эти признаки помогают изменять слово по форме и точно связывать его с другими словами в предложении.
</a:t>
            </a:r>
            <a:endParaRPr lang="en-US" sz="1317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бывает подлежащим или дополнением. Именно оно часто называет того, кто действует, или то, на что направлено действие.
</a:t>
            </a:r>
            <a:endParaRPr lang="en-US" sz="133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узнавать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быстро находить существительные, легче понимать, о чём говорится в тексте. Они задают тему высказывания и помогают увидеть главные предметы и явления.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признак предмета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обозначает цвет, форму, размер, качество или принадлежность. Оно отвечает на вопросы какой? какая? какое? какие? и уточняет, каким именно является предмет.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согласуется с существительным в роде, числе и падеже. Благодаря этому словосочетание звучит грамотно: высокий дом, синее небо, зимний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описании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точной и выразительной. Без них сообщение было бы слишком общим, а с ними можно ярко описать внешний вид, характер или состояние предмета.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вопросом какой? и оно зависит от существительного, скорее всего, это прилагательное. Оно всегда помогает увидеть предмет более подробно.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числительное, местоимение, наречие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обозначает количество или порядок при счёте: три, восемь, второй, десятый. Оно помогает точно назвать число предметов или их место в ряду.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указывает на предмет, признак или количество, не называя их прямо: я, ты, этот, столько, кто. Оно делает речь короче и избегает повторов.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 или состояния: быстро, тихо, вчера, рядом. Обычно оно не изменяется и уточняет, как, где или когда происходит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действие и состояние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 состояние: бежать, читать, думать, спать, радоваться. Он помогает показать, что происходит с предметом или человеком.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глаголу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глаголу можно задать вопросы что делать? что сделать? Это удобный способ отличить его от других частей речи и понять его значение.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изменяются по временам, числам и лицам, а в прошедшем времени — по родам. Благодаря этому речь точно передаёт, когда и кем совершается действие.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делают высказывание живым и последовательным. Именно они передают движение, развитие событий и смену действий в рассказе, описании или объяснении.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состояния: как их узнать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холодно, темно и душно описывают общее состояние окружающей среды. Они часто встречаются в предложениях без подлежащего и сказуемого в привычном виде.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обозначает признак действия, а называет общее состояние, это категория состояния. Проверка по смыслу и по вопросу каково? помогает отличить её от наречия.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используются в безличных предложениях, где важно само состояние, а не действующее лицо. Именно поэтому они ведут себя не так, как обычные наречия.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грустно, радостно, жаль передают внутреннее состояние человека или отношение к происходящему. Они помогают выразить чувство кратко и 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самостоятельную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по значению, вопросу и роли в предложении помогает отнести его к самостоятельным частям речи.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служебных частей речи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213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обозначают предметы, признаки или действия напрямую. Их задача — помогать другим словам и частям предложения связываться между собой и звучать точно.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026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являются членами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самостоятельных слов, служебные части речи не отвечают на вопросы и не выполняют роль подлежащего, сказуемого или дополнения. Они служат для связи и уточнения смысла.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39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служебным частям речи относятся предлоги, союзы и частицы. Каждая из этих групп выполняет свою функцию, но все они не имеют самостоятельного лексического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Предлог: связь слов и выражение отношений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соединить слова в словосочетании и показать, как одно слово связано с другим: в школе, из дома, под деревом, после урока.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разные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предлогов можно передать место, время, причину, направление и другие отношения между словами. Поэтому они делают мысль точнее и понятнее.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употребляется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является самостоятельным словом в речи: он всегда стоит рядом с другим словом и пишется отдельно. Без зависимого слова он не используется.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предлоги встречаются постоянно: у окна, к другу, за школой, по дороге. Они не называют предмет, но помогают правильно построить высказывание.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Союз: соединение слов и предложений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однородные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однородные члены предложения, помогая перечислять предметы, признаки или действия: книги и тетради, быстро, но аккуратно.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части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соединяет части сложного предложения и отдельные высказывания, делая речь связной. Так текст легче воспринимается и строится логично.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смысловые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показывают перечисление, противопоставление, причину, условие или последовательность мыслей. К ним относятся и, а, но, потому что, если.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грамматике различают сочинительные и подчинительные союзы. Это помогает понять, как именно части текста связаны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Частица: оттенки смысла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не, только, вовсе помогают отрицать действие или ограничивать его значение. С их помощью высказывание становится точнее и выразительнее.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ли, разве, неужели помогают задать вопрос, выразить сомнение или удивление. Они меняют тон речи, хотя сами не называют предметы и 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и 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же, даже, ведь, именно выделяют важное слово или усиливают смысл высказывания. Благодаря им фраза звучит более ясно и эмоционально.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неизменяемые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обычно очень короткие и не изменяются по форме. Их значение проявляется только в сочетании с другими словами и в конкретной ситуации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самостоятельные и служебные слова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определить, к какой группе относится слово, если оно похоже на другие по форме или 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функцией слова: самостоятельные слова называют и сообщают, а служебные связывают и уточняют.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определении частей речи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у слов, которые внешне похожи, но выполняют разную грамматическую роль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слова по форме, тем важнее проверка по значению, вопросу и функции. Это снижает риск ошибок в разборе.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 теме «Части речи» в 7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школьном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ребята увидели высокую берёзу, тихий ветер и жёлтые листья. Глаголы оживили сцену: листья кружились, ветер шептал, а наречия показали, как именно это происходило — легко и плавно.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 дороги домой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шёл домой по узкой улице и внимательно смотрел вокруг. Предлоги помогли понять маршрут, прилагательные сделали картину ярче, а союз связал две мысли в один небольшой, но связный рассказ.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о настроении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 комнате стало спокойно и немного грустно. Слова категории состояния передали общее чувство, а частицы и служебные слова помогли уточнить оттенок мысли и сделать её выразительной.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части речи создают общий смысл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школьника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частей речи помогает быстро определить грамматические признаки слова, назвать его постоянные и непостоянные признаки и без ошибок выполнить морфологический разбор.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служебных слов особенно важно при написании предлогов и частиц. Это помогает избежать ошибок в словах, которые звучат похоже, но пишутся по-разному.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понимает, к какой части речи относится слово, ему легче находить подлежащее, сказуемое и второстепенные члены предложения в тексте.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внимательность к смыслу текста. Ученик точнее понимает омонимичные формы, увереннее пересказывает прочитанное и пишет более грамотные ответы.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называют мир вокруг нас, а служебные соединяют слова и уточняют смысл. Если помнить три признака — значение, вопрос и роль в предложении, — разбор становится понятным.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2026-05-28T09:22:24Z</dcterms:created>
  <dcterms:modified xsi:type="dcterms:W3CDTF">2026-05-28T09:22:24Z</dcterms:modified>
</cp:coreProperties>
</file>