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подсказывают, как выбрать нужную букву.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Морфемные написания: как части слова помогают писать правильно
</a:t>
            </a:r>
            <a:endParaRPr lang="en-US" sz="23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строение слова, легче находить орфограммы, объяснять написание и быстрее проверять себя на простых, знакомых примерах.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морфемы в 5 классе
</a:t>
            </a:r>
            <a:endParaRPr lang="en-US" sz="2924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главное значение и объединяет родственные слова. Именно по нему мы узнаём, что слова вода, водный и подводный связаны между собой.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уточняет значение слова. Она может показывать направление, присоединение или изменение действия: пришёл, зашёл, побежал.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часто помогает образовывать новые слова. С его помощью появляются слова лесок, домик, школьный, которые легко узнать по форме.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и показывает форму слова: дом, дома, дому. Основа включает всё слово без окончания и помогает правильно выполнять морфемный разбор.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частях слова чаще встречаются орфограммы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обычно даёт больше всего орфографических трудностей, поэтому его проверяют особенно внимательно.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корень; приставка, суффикс и окончание тоже требуют проверки, но реже.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«Морфемные написания», составлено для школьного курса русского языка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гласные в корне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Безударную гласную в корне можно проверить однокоренным словом, где этот звук становится ударным. Так легче выбрать нужную букву и не ошибиться в написании. Главное — подбирать именно родственные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сохранять общий корень и значение. Похожие по звучанию слова не подходят: ударение помогает только тогда, когда буква действительно проверяется в той же морфеме.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гласных в корне: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ударение помогает найти проверочную форму и объяснить орфограмму.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проверочном слове звук под ударением, написание в корне становится ясным и проверяемым.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орфограмм в корне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гласные в словах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безударную гласную нельзя проверить ударением. Такие написания нужно запоминать и при сомнении сверять по орфографическому словарю.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непроверяемым словам часто относятся общеупотребительные названия предметов: яблоко, тетрадь, карандаш, корабль. Внешне они могут казаться знакомыми, но проверочного родственного слова у них нет.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 таких написаний сложились исторически. Поэтому здесь важно не искать случайную подсказку, а сразу опираться на словарь и зрительную память.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орфограмму в слове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нужную морфему и выбрать правильное написание.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гласные в корне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часто встречаются корни раст/ращ/рос, лаг/лож, кас/кос. Написание зависит от согласной, суффикса или формы слова, поэтому случай нужно узнавать по условию.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корнях буква определяется не проверочным словом, а правилом. В таких случаях нужно учитывать, в каком положении стоит гласная и какие звуки стоят рядом.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такие слова с проверяемыми, важно запомнить саму модель чередования. Здесь помогает не ударение, а знание правила и внимательное сравнение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чередующихся корней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меняется написание одной и той же части корня в зависимости от условия.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нельзя проверить ударением; нужно знать правило для каждого корня.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«Чередующиеся гласные в корне»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375" y="1724920"/>
            <a:ext cx="1533000" cy="122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888" y="1614220"/>
            <a:ext cx="904875" cy="14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 или с в приставке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26376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 согласным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слышится звонкий согласный, в ней пишется з: бездорожье, разбить, сделать. Написание подсказывает звучание следующего согласного, поэтому важно сначала произнести слово внимательно.
</a:t>
            </a:r>
            <a:endParaRPr lang="en-US" sz="834" dirty="0"/>
          </a:p>
        </p:txBody>
      </p:sp>
      <p:sp>
        <p:nvSpPr>
          <p:cNvPr id="9" name="Text 3"/>
          <p:cNvSpPr txBox="1"/>
          <p:nvPr/>
        </p:nvSpPr>
        <p:spPr>
          <a:xfrm>
            <a:off x="5979826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согласным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в этих приставках пишется с: списать, рассказать, исчезнуть. Буква меняется не случайно, а по правилу, связанному с произношением соседнего звука.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перед звонкими и глухими согласными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одна и та же приставка изменяет букву в зависимости от следующего согласного.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приставке зависит от того, какой согласный стоит дальше: звонкий требует з, глухой — с.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орфографическим правилом о приставках на з/с в русском языке.
</a:t>
            </a:r>
            <a:endParaRPr lang="en-US" sz="6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часто путают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 и -ек- различают по форме слова: у слова с -ик- гласная сохраняется, а у слова с -ек- исчезает. Сравните: ключик — ключика, замочек — замочка.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-чик- и -щик- тоже нужно узнавать по написанию и значению. Они часто встречаются в названиях предметов или людей по профессии: стаканчик, грузчик, переплётчик.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 формы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правильное окончание, нужно определить грамматический признак слова. Для этого смотрят на вопрос, роль в предложении и соседние слова.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если окончание принимают за часть корня или суффикса. Поэтому важно сначала разобрать слово по составу, а уже потом выбирать букву.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менять слово по падежам, числам, родам или лицам. Именно оно показывает, в какой форме стоит слово: дом, дома, дому.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встречаются чаще в упражнениях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какие правила чаще отрабатываются на уроках и в домашних заданиях.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упражняют проверяемые гласные в корне; реже всего — чередующиеся гласные, потому что они требуют отдельного правила.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теме «Морфемные написания», 5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морфемный разбор слова
</a:t>
            </a:r>
            <a:endParaRPr lang="en-US" sz="283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ни одну часть слова и правильно объяснить написание.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выбирать проверочное слово только по звучанию, не учитывая, являются ли слова родственными. Из-за этого вместо нужной буквы можно подобрать неподходящее слово.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родственные слова с похожими, но неродственными: они могут звучать похоже, но не помогают проверить орфограмму. Тогда правило применяется неверно.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пропуск приставки или суффикса при разборе слова. Если часть слова не замечена, орфограмму ищут не в том месте и получают ошибку.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сложно в словах с несколькими орфограммами сразу: бездорожье, замочек, подводный. В них нужно проверять каждую часть отдельно и не полагаться только на ударение.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тренируют морфемные написания на уроках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привычными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упражнений берут знакомые детям слова: школа, поход, лесной, дорожка, записка. Такие примеры легко разбирать по составу. Они помогают быстрее увидеть нужную морфему и связать её с правилом.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закрепление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используют диктанты, карточки, списывание и подбор однокоренных слов. Морфемный разбор здесь особенно полезен: он учит не только писать, но и объяснять выбор буквы.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орфограмм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напоминает, какое правило связано с каждой морфемой.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морфемы своё правило: в одном случае помогает проверочное слово, в другом — словарь, а иногда нужно знать особое правило написания.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орфографии, изучаемых в 5 классе.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находить морфемы и понимать их роль, орфограммы становятся понятнее. Тогда выбор буквы опирается не на догадку, а на правило, которое подходит именно к этой части слова.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помогают писать точно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2026-05-22T15:10:10Z</dcterms:created>
  <dcterms:modified xsi:type="dcterms:W3CDTF">2026-05-22T15:10:10Z</dcterms:modified>
</cp:coreProperties>
</file>