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регуляции организма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сохраняет внутреннее равновесие каждый день.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регуляция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дня организм постоянно приспосабливается к еде, движению, холоду, жаре и стрессу, чтобы клетки работали в безопасных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 регуляции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 работе клеток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чувствительны к изменениям температуры, состава крови и количества воды. Если эти параметры выходят за пределы нормы, обмен веществ замедляется, а ткани получают меньше энергии и кислорода.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согласованности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согласованного управления органы реагируют несвоевременно. Сердце, сосуды, лёгкие и почки начинают работать вразнобой, поэтому организму труднее поддерживать устойчивое состояние после нагрузки или болезни.
</a:t>
            </a:r>
            <a:endParaRPr lang="en-US" sz="988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работоспособности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отклонения отражаются на самочувствии: снижается выносливость, появляется слабость, нарушается терморегуляция. Организм тратит больше ресурсов на восстановление равновесия.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всего организма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внутренние показатели долго не возвращаются к норме, страдают все системы сразу. Именно поэтому регуляция нужна не только для комфорта, но и для выживания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3683" y="1779938"/>
            <a:ext cx="411269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гомеостаза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условий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означает поддержание относительного постоянства внутренней среды, чтобы клетки работали в привычных условиях и не испытывали опасных колебаний температуры, воды или солей.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внутренней среде относят кровь, лимфу и тканевую жидкость. Именно через них клетки получают кислород, питательные вещества и сигналы, необходимые для нормальной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около 36,6 °C помогает ферментам работать правильно. Даже небольшие отклонения требуют срочной реакции, иначе скорость химических процессов меняется.
</a:t>
            </a:r>
            <a:endParaRPr lang="en-US" sz="1393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показатели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глюкозы, количество воды и солей должны оставаться в узких пределах. От этого зависит работа мозга, мышц и многих других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регуляция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организм обнаруживает отклонение, запускает ответ и возвращает показатель к норме.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рефлекса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раздражитель воспринимает рецептор: он превращает тепло, боль или давление в нервный сигнал. Этот сигнал передаётся дальше по рефлекторной дуге к центру управления.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Восприятие сигнала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нейрон быстро доставляет информацию в нервный центр. Там она обрабатывается, и формируется ответ, подходящий именно для данной ситуации.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в центр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отдёргивание руки от горячего предмета. Ответ возникает почти сразу и часто происходит ещё до того, как человек успевает осознать опасность.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Рефлекс в жизни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нейрон несёт команду к рабочему органу — мышце или железе. Орган выполняет действие, которое помогает защитить тело или восстановить равновесие.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Исполнение ответа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система управления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нервным волокнам сигнал идёт очень быстро, поэтому организм успевает отреагировать почти мгновенно. Это особенно важно при опасности, когда счёт идёт на секунды.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звенья нервной регуляции — головной мозг, спинной мозг и нервы. Вместе они образуют сеть, которая связывает рецепторы, центры и рабочие органы.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обычно кратковременная и прекращается после устранения раздражителя. Это удобно, когда нужно моргнуть, отдёрнуть руку или быстро изменить дыхание.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действия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посылает команду только нужному органу. Такой ответ помогает точно изменить движение, дыхание или положение тела, не затрагивая лишние процессы.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сообщения через кровь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после еды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поджелудочная железа выделяет инсулин в кровь. Он помогает клеткам забирать глюкозу и использовать её как источник энергии, а её избыток переводит в запас. Так организм не теряет контроль над уровнем сахара.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настройка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 гипофиз работают как точная настройка обмена веществ. Их гормоны не вызывают мгновенный эффект, зато меняют работу органов надолго и помогают организму приспосабливаться к росту и разным условиям жизни.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стресс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выделяют гормоны, когда человек волнуется, бежит или сталкивается с нагрузкой. Эти вещества помогают мобилизовать силы, а затем постепенно возвращают организм к обычному режиму.
</a:t>
            </a:r>
            <a:endParaRPr lang="en-US" sz="9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систем регуляции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гормональная регуляция отличаются скоростью, длительностью и способом передачи сигнала, но часто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быстрее, а гормоны действуют дольше; вместе они обеспечивают точное управление.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«Регуляция функций организма»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обратной связи помогают организму быстро возвращать показатели к норме или завершать нужный процесс.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обратной связи работают в 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тела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тела растёт, терморецепторы кожи и мозга быстро передают сигнал в центр регуляции. Это запускает защитные реакции, которые не дают внутренней среде выйти за безопасные пределы.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перегрева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становится холодно, сосуды кожи сужаются, а дрожь мышц помогает вырабатывать тепло. Благодаря этому температура тела удерживается ближе к норме.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начинают работать активнее, а испарение пота охлаждает поверхность тела. Этот механизм особенно заметен при жаре, физической нагрузке и духоте.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через пот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кожи расширяются, и к поверхности поступает больше крови. Так организм быстрее отдаёт лишнее тепло окружающей среде и снижает риск перегрева клеток.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Отдача тепла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и между приёмами пищи гормоны работают в противоположных направлениях, чтобы клетки постоянно получали достаточно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усиливается после еды, а глюкагон — в период между приёмами пищи. Вместе они удерживают глюкозу в пределах нормы.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механизму регуляции глюкозы в организме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0873" y="2687716"/>
            <a:ext cx="255920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работы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физической нагрузке сердце сокращается чаще и сильнее, чтобы быстрее доставлять кислород и питательные вещества к работающим мышцам. Это помогает поддерживать движение и выносливость.
</a:t>
            </a:r>
            <a:endParaRPr lang="en-US" sz="1221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 покое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уменьшается, активность сердца снижается, а давление постепенно возвращается к привычному уровню. Такой переход защищает сосуды и экономит силы организма.
</a:t>
            </a:r>
            <a:endParaRPr lang="en-US" sz="137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может временно повысить пульс и давление, потому что организму требуется быстрее реагировать на ситуацию. После окончания напряжения показатели обычно нормализуются.
</a:t>
            </a:r>
            <a:endParaRPr lang="en-US" sz="137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сердца и сосудов координируют нервные сигналы и гормоны. Поэтому изменения происходят не случайно, а по чёткой программе, зависящей от состояния организма.
</a:t>
            </a:r>
            <a:endParaRPr lang="en-US" sz="12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меняется не только из-за питья, но и из-за еды, потоотделения и работы почек. Жажда помогает вовремя восстановить нужное соотношение.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потери воды, тем сильнее сигнал жажды. Это помогает организму быстрее восстановить баланс и не допустить обезвоживания.
</a:t>
            </a:r>
            <a:endParaRPr lang="en-US" sz="1287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принципам водно-солевой регуляции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параметров гомеостаза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параметры регулируются по одному принципу: при отклонении организм включает противоположный ответ и возвращает показатель к норме.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параметра своя норма, но общая логика одинакова: избыток уменьшается, недостаток восполняется.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гомеостазе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регуляции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ответа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управления анализируют сигнал и выбирают ответ. Здесь важны точность, согласованность и скорость, особенно если речь идёт о температуре, глюкозе или давлении.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Обнаружение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и внутренние изменения сначала должны быть замечены. Рецепторы фиксируют отклонение, а нервная система и гормоны передают сигнал дальше, чтобы организм не терял устойчивость.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Исполнение и коррекция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Органы-исполнители запускают нужные действия. Поведение, дыхание, работа сердца, почек и потовых желёз помогают восстановить равновесие и удержать внутреннюю среду в норме.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механизмов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долго не пьёт, усиливается чувство жажды, а почки начинают экономить воду. Одновременно меняется поведение: появляется желание найти питьё и уменьшить потери жидкости.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нагрузка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беге организм одновременно ускоряет пульс, усиливает дыхание и повышает потоотделение. Это помогает доставлять кислород, выводить тепло и поддерживать работу мышц.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норме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жары или отдыха несколько механизмов постепенно ослабевают. Когда показатель приближается к норме, нервные и гормональные команды становятся менее активными.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отклонения к восстановлению нормы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мини-проверки по теме презентации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темы удобно строить вокруг трёх вопросов: так легче проверить, понимает ли ученик общий принцип регуляции.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быстро проверить понимание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поддерживается постоянно
</a:t>
            </a:r>
            <a:endParaRPr lang="en-US" sz="2722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жизнедеятельности — это постоянная работа множества систем, которые замечают изменения, принимают решение и возвращают показатели к норме. Именно так организм сохраняет устойчивость каждый день.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2026-07-26T12:43:30Z</dcterms:created>
  <dcterms:modified xsi:type="dcterms:W3CDTF">2026-07-26T12:43:30Z</dcterms:modified>
</cp:coreProperties>
</file>