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красоте, надежде и цене человеческой выгоды.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 пальмы»: пустыня, гордость и гибель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романтический мир баллады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 пальмы» написаны в зрелый период Лермонтова. В балладе слышны романтические мотивы: необычный восточный пейзаж, сильные чувства, символы и печальный финал.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пальмы стоят в пустыне и томятся от одиночества. Им кажется, что их красота никому не нужна, хотя они хранят тень, воду и прохладу среди песков.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приходит караван путников. Люди отдыхают у источника, радуются тени и воде, а пальмы надеются, что наконец станут полезными и заслужат благодарность.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путники срубают деревья ради костра. Ночью оазис погибает, и место, которое могло дарить жизнь, снова превращается в безжизненную пустыню.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разворачиваются события баллады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эпизодов произведения М. Ю. Лермонтова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как художественный фон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сухость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показана как место, где почти нет защиты от солнца и нет привычной жизни. Именно поэтому тень пальм становится для путников особенно ценной.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пространство пустыни усиливают чувство заброшенности. В такой обстановке ожидание пальм кажется долгим, а их судьба — особенно печальной и беззащитной.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песков даже несколько деревьев выглядят как чудо. Пейзаж подчёркивает, что живое здесь хрупко и легко может исчезнуть из-за одного решения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в балладе воспринимаются как одно целое, а не как три отдельные дерева. Они словно живут одной судьбой, вместе надеются и вместе исчезают.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пальмы как единый образ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беззащитность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делает их похожими на близких родственников. Высокие и стройные, они красивы, но именно эта красота не защищает их от гибели.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помогают увидеть главную мысль баллады через простые и понятные детали.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на общий смысл: живое и прекрасное оказывается беззащитным перед удобством и практической пользой.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М. Ю. Лермонтова «Три пальмы»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произведения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ждут, что их существование будет замечено и оценено. Они мечтают о смысле и признании, но остаются одинокими среди пустыни.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Путники думают иначе: им нужны вода, тень и тепло для ночлега. Для них пальмы — прежде всего средство выжить в дороге.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сталкиваются мечта и практичность. Природа хочет быть увиденной как красота, а человек сначала видит в ней пользу и удобство.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финал звучит так трагично: надежда на благодарность рушится, а то, что могло жить долго, уничтожается ради короткого отдыха.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смену эмоций, но и резкий переход от надежды к утрате.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сюжетом и эмоциональной композицией баллады М. Ю. Лермонтова «Три пальмы»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баллады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по нисходящей линии: краткий подъём сменяется резким падением, что усиливает трагический эффект финала.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пальмы живыми героями: они будто думают, ждут и переживают. Благодаря этому читатель воспринимает их не как деревья, а как существ с чувствами.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Лермонтова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в противопоставлениях: жара и вода, тень и палящее солнце, жизнь и гибель. Эти пары помогают сильнее почувствовать хрупкость оазиса.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повторы создают выразительный, запоминающийся язык. Они делают балладу похожей на сказание, но её смысл остаётся серьёзным и поучительным.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колорит в балладе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безмолвную пустыню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— только раскалённый песок, редкая тень и далёкий горизонт. Караван движется медленно, будто пробирается через бесконечное молчание. Такая картина сразу переносит читателя в мир дальнего восточного пути, где каждая остановка становится событием.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привал у костра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ночь, путь сменяется коротким отдыхом у огня. Верблюды стоят неподвижно, путники собираются вокруг костра, и всё вокруг окрашено спокойным восточным настроением. Именно в этот момент мир баллады кажется особенно далёким и необычным.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как редкая передышка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пустыни оазис выглядит почти чудом: вода, прохлада и тень кажутся драгоценностью. Путники воспринимают его как спасение после долгой дороги. На этом контрасте особенно ясно видно, насколько хрупкой была эта красота.
</a:t>
            </a:r>
            <a:endParaRPr lang="en-US" sz="11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текста и их смысл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помогают увидеть, как в балладе простые предметы становятся знаками жизни, надежды и разрушения.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строятся по принципу контраста: всё, что даёт жизнь, оказывается уничтожено ради краткого удобства.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М. Ю. Лермонтова «Три пальмы»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ждут, что их красота и тень окажутся кому-то нужны, но люди видят в оазисе лишь удобное место для остановки. Так желание помощи превращается в разочарование.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неблагодарности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человек легко берёт у природы всё полезное и не всегда думает о последствиях. Польза здесь оказывается важнее бережного отношения к живому.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баллады звучит как предупреждение: краткая выгода не может оправдать уничтожение того, что делает мир красивым и даёт жизнь путникам.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обе стороны пришли к оазису с разными ожиданиями, но итог оказался трагичным прежде всего для природы.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сюжета баллады М. Ю. Лермонтова «Три пальмы»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пальм и итог событий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пальм почти полностью оборачивается утратой, а практическая польза каравана остаётся краткой и разрушительной.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пейзажа в раскрытии смысла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сухая 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сразу задаёт настроение одиночества и напряжённого ожидания. Жара и песок подчёркивают, насколько редкой здесь является жизнь.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 и пальмы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воды и тени делает место особенно ценным. На фоне пустыни пальмы выглядят красивыми, хрупкими и почти беззащитными.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снова пустота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пальм исчезают прохлада и спасение для путников. Пустыня возвращается к прежней безжизненности, и финал звучит ещё трагичнее.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«Трёх пальмах» есть небольшой по объёму, но напряжённый сюжет: встреча пальм с караваном приводит к трагическому финалу. Это важная черта баллады.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баллады и его признаки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характерны яркие, символические образы и сильный конфликт. Здесь природа, люди, вода, костёр и пустыня превращаются в знаки глубокого смысла.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завершает историю печальным выводом, а не просто описывает событие. Поэтому произведение сочетает художественный рассказ и нравственное размышление о цене поступка.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пальм многослоен: они не только красивы, но и вызывают сочувствие, потому что живут в трудном и одиноком пространстве пустыни.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текста баллады М. Ю. Лермонтова «Три пальмы»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пальм в разных качествах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образе соединяются красота и уязвимость: именно это делает финал баллады таким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живое уничтожают ради удобства, легко понять и сейчас. Каждый может увидеть в ней разговор о бережном отношении к природе и ответственности за выбор.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баллада остаётся понятной сегодня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напоминает, что краткая выгода часто кажется удобной, но потом приносит потерю. Этот урок понятен школьникам, потому что похожие решения встречаются и в повседневной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требует сложных объяснений: его смысл выражен через ясный сюжет и сильные образы. Поэтому оно остаётся близким современному читателю, даже спустя много лет.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599" y="509171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произведение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пальмы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 трёх деревьев сразу привлекает внимание и делает сюжет легко узнаваемым. Они запоминаются как символ красоты, одиночества и беззащитности.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 обозначает приход людей и перемену в судьбе оазиса. Благодаря ему в балладе появляется движение, а вместе с ним — надежда и тревога.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становится знаком краткой пользы, которая приводит к гибели. Этот образ особенно ярок, потому что соединяет тепло, отдых и разрушение в одном эпизоде.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 пальмы» учат видеть ценность живой красоты и помнить о последствиях своих поступков. В этом и сегодня звучит главный смысл баллады Лермонтова.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Баллада, которую легко понять и трудно забыть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2026-05-22T11:26:21Z</dcterms:created>
  <dcterms:modified xsi:type="dcterms:W3CDTF">2026-05-22T11:26:21Z</dcterms:modified>
</cp:coreProperties>
</file>