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Приглашение, предложение и ответ в английском языке
</a:t>
            </a:r>
            <a:endParaRPr lang="en-US" sz="233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вежливо приглашать, предлагать и отвечать по-английски.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реплики помогают договариваться на перемене, после уроков, в кружке или в сообщениях. В английском важно говорить коротко, понятно и вежливо, чтобы быстро обсудить общий план и не звучать резко.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фразы особенно нужны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Приглашение: основные модели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Would you like to go to the park? звучит мягко и дружелюбно. Так обычно приглашают к совместному делу, когда хотят оставить собеседнику выбор.
</a:t>
            </a:r>
            <a:endParaRPr lang="en-US" sz="1096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на 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 to come to my birthday party? подходит для дня рождения или школьного праздника. Эта модель звучит особенно естественно, когда зовут одного человека на событие.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прямой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want to join us? используется, когда нужно быстро предложить присоединиться к группе. Эта фраза проще и короче, но всё равно остаётся понятной и вежливой.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Предложение: как начать совместный план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play basketball after school. — удобная фраза, если вы хотите начать общий план сразу. Она показывает, что говорящий предлагает делать что-то вместе, а не только зовёт другого человека.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about pizza for lunch? звучит как спокойное предложение, которое можно обсудить. Такая форма особенно подходит, когда нужно выбрать вариант и не настаивать слишком сильно.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вариант для 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don’t we watch a film? помогает предложить идею для друзей или одноклассников. Эта модель часто звучит в беседе после уроков, на выходных или при планировании отдыха.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234" y="1508528"/>
            <a:ext cx="4061731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«приглашение и предложение» для 5 класса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помогают быстро начать вежливый диалог в знакомых школьных ситуациях.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фразы звучат дружелюбно и подходят для простых диалогов о школе, досуге и праздниках.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фразы для приглашения и 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Согласие: короткие ответы, которые звучат естественно
</a:t>
            </a:r>
            <a:endParaRPr lang="en-US" sz="2203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Yes, please; Sure; Of course — это самые короткие и понятные ответы. Они показывают, что предложение принято, а разговор продолжается без паузы и неловкости.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с интересом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I’d love to и That sounds great звучат теплее, чем просто yes. Такие ответы показывают, что идея действительно нравится и ученик хочет участвовать.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 деталями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согласие можно добавить время, место или действие: Sure, let’s go at 5. Так собеседники сразу уточняют план и переходят к подготовке встречи.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sounds great, I can bring my notebook. Такой ответ не только подтверждает согласие, но и показывает готовность помочь или выполнить свою часть дела.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модель ответов в диалогах 5 класса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диалогах чаще всего звучат короткие ответы, потому что они удобны и быстро поддерживают разговор.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согласие лидирует, а остальные варианты нужны, когда план надо уточнить или изменить.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ответы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Отказ: вежливые формы и причины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Sorry, I can’t, I’m busy и Maybe another time помогают отказаться без резкости. Такие ответы звучат спокойно и не портят отношения между собеседниками.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16675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отказа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 отказу добавляют короткое объяснение: I have homework, I’m visiting my grandparents, I’m not feeling well. Причина делает ответ понятнее и вежливее.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695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Thanks, but no thanks — ещё один способ отказаться и при этом поблагодарить за приглашение. В конце полезно оставить дружелюбное обещание вернуться к разговору позже.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ответ на приглашение или предложение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ученик выбирает короткую и вежливую реакцию в разговоре.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4855" y="1059700"/>
            <a:ext cx="2672041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Would you like и Let’s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like…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используется, когда один человек вежливо приглашает другого. Would you like to play? звучит как вопрос и даёт собеседнику свободу согласиться или отказаться.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Let’s…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Let’s включает и говорящего, и собеседника в одно действие. Let’s play together звучит как общее предложение и подходит для дружеского плана.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like… спрашивает, а Let’s… предлагает сделать что-то вместе. В школьном разговоре важно не перепутать эти модели, чтобы звучать естественно и понятно.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726875"/>
            <a:ext cx="4152000" cy="19905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учебных диалогов по теме приглашений и предложений.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ответ зависит от формы вопроса и общего тона разговора: от дружелюбного согласия до вежливого отказа.
</a:t>
            </a:r>
            <a:pPr algn="l" indent="0" marL="0">
              <a:lnSpc>
                <a:spcPct val="15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реплики может получать разные ответы, но вежливый и доброжелательный тон сохраняется в любом варианте.
</a:t>
            </a:r>
            <a:endParaRPr lang="en-US" sz="1296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согласия и отказа в диалогах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4256" y="128552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уточнить детали и предложить свой вариант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What time? и When? помогают быстро понять, когда именно нужно прийти или начать дело. Это удобно, если предложение хорошее, но времени пока не хватает.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время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Where? нужен, когда собеседник не назвал, где встреча, игра или занятие. Такое уточнение делает договорённость точной и помогает избежать недоразумений.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место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Who else is coming? показывает интерес к составу группы. Она особенно полезна, если важно знать, кто ещё будет на прогулке, празднике или в проекте.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участников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план не подходит, можно мягко изменить только одну деталь: Not today, but tomorrow; Not the park, maybe the library. Так разговор остаётся дружелюбным и продолжается.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замену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диалогов для 5 класса.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четыре распространённые реакции в коротких школьных диалогах. Краткое согласие встречается чаще других, потому что оно быстрее всего завершает разговор.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выбирают простое согласие; более редкие ответы нужны, когда план требует уточнения или замены.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фразы подходят для разных реакций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44" y="15013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школе нужны такие фразы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на праздник помогает позвать друзей и договориться о времени. В таких диалогах часто звучит Would you like to come to my party?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удобно предложить совместную игру или прогулку. Здесь часто используются Let’s play together и How about a walk after school?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после уроков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кружках, переменах и школьных праздниках особенно нужны вежливые приглашения и ответы. Они помогают быстро договориться и не нарушают дружелюбную атмосферу.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праздники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или после него ученики договариваются о совместной подготовке задания. Для этого подходят короткие, ясные фразы с точным временем и действием.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работа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 английском разговоре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смягчает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Thanks, but I can’t звучит мягче, чем простое отрицание. Благодарность показывает уважение к собеседнику и помогает не испортить разговор даже при отказе.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делает ответ понятнее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добавить короткое объяснение, отказ воспринимается спокойнее: I have homework; I’m visiting my grandparents. Причина не обязана быть длинной, но она делает ответ естественным.
</a:t>
            </a:r>
            <a:endParaRPr lang="en-US" sz="969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Альтернатива сохраняет контакт
</a:t>
            </a:r>
            <a:pPr algn="l" indent="0" marL="0">
              <a:lnSpc>
                <a:spcPct val="115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Maybe another time и sorry помогают не закрывать разговор сразу. Они показывают, что ученик не отказывается от общения, а только переносит встречу.
</a:t>
            </a:r>
            <a:endParaRPr lang="en-US" sz="9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5589" y="1508528"/>
            <a:ext cx="3661022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приглашений, предложений и ответов.
</a:t>
            </a:r>
            <a:endParaRPr lang="en-US" sz="93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быстро строить короткие диалоги: приглашать, соглашаться, отказывать и предлагать другой вариант без лишних слов.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коротких фраз покрывает все основные реакции в диалоге и помогает говорить уверенно даже на начальном уровне.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полезных выражений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ответ в разговоре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реакции в школьном диалоге: от понимания предложения до короткого вежливого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встречаются у учеников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формулах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и Would you like не означают одно и то же. Первая фраза включает говорящего в действие, а вторая задаёт вопрос собеседнику и звучит как приглашение.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резкий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No, I don’t want может звучать грубо в школьном разговоре. Лучше добавить sorry, thanks или короткую причину, чтобы ответ остался вежливым.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смягчения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отказе полезно предложить другой вариант или объяснение. Фраза Maybe another time помогает сохранить доброжелательный тон и продолжить общение без неловкости.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типичных реплик в учебных диалогах.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мягкие ответы обычно содержат благодарность, причину или альтернативу, поэтому звучат спокойнее и подходят для школьного общения.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формулировка помогает сохранить контакт; резкий ответ закрывает разговор и может показаться невоспитанным.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и резкие ответы: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говорим вежливо и по ситуации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важно не только выбрать правильную фразу для приглашения или предложения, но и ответить так, чтобы разговор остался дружелюбным, понятным и удобным для обоих собеседников.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2026-05-30T11:18:58Z</dcterms:created>
  <dcterms:modified xsi:type="dcterms:W3CDTF">2026-05-30T11:18:58Z</dcterms:modified>
</cp:coreProperties>
</file>