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организмов и минеральное питание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получают вещества и энергию?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поступления веществ и энергии обмен веществ невозможен. Источники углерода, энергии и питательных веществ различаются у растений, животных, грибов и бактерий, поэтому способы питания отражают их образ жизни и среду обитания.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основа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Автотрофный тип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сами синтезируют органические вещества из неорганических соединений, прежде всего из углекислого газа и воды. Такой способ питания лежит в основе самостоятельного существования растений и многих бактерий.
</a:t>
            </a:r>
            <a:endParaRPr lang="en-US" sz="1252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Гетеротрофный тип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используют готовые органические вещества, созданные другими организмами. Они не могут строить органику из неорганических веществ, поэтому зависят от пищи, поступающей извне.
</a:t>
            </a:r>
            <a:endParaRPr lang="en-US" sz="1252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Миксотрофный тип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совмещают оба способа питания и переключаются между ними в зависимости от условий среды. Такая гибкость помогает выживать при нехватке света, пищи или минеральных веществ.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питания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33262"/>
            <a:ext cx="4063200" cy="2202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чем различаются основные группы организмов по источнику углерода, энергии и примерам.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тем, откуда организм получает углерод и энергию, а не только с его внешним обликом.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Автотрофы: создание органического вещества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водорослей и цианобактерий фотосинтез связывает углекислый газ и воду в органические вещества. В результате образуются главным образом углеводы, служащие основой питания и роста.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получают энергию не от света, а при окислении аммиака, сероводорода, железа и других неорганических соединений. Это позволяет им существовать там, где свет недоступен.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группы используют разные источники энергии, хотя итогом всегда становится обеспечение жизненных процессов клетки.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основную часть первичной биомассы Земли, поэтому автотрофы являются энергетической основой большинства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у разных групп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питание: получение готовых веществ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Голозойный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характерно захватывание пищи, её переваривание и всасывание продуктов расщепления. Такой способ позволяет быстро получать энергию и строительный материал для роста и восстановления тканей.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организмы разлагают мёртвые остатки растений и животных, используя вещества органического субстрата. Они возвращают элементы в круговорот и тем самым поддерживают плодородие среды.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за счёт организма хозяина, получая готовые вещества из его тканей или жидкостей. Такое существование часто ослабляет хозяина и может приводить к заболеваниям.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ферменты во внешнюю среду, расщепляют сложные вещества вне тела и затем всасывают продукты внешнего пищеварения. Это позволяет им эффективно использовать разнообразные органические остатки.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гетеротрофном организме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обработки пищи и её превращения в доступные клетке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Миксотрофия как гибкая стратегия питания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способны использовать и автотрофный, и гетеротрофный способ питания. Такая двойственность особенно полезна, когда условия среды резко меняются и один источник веществ становится недоступен.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свету эвглена зелёная фотосинтезирует, а в темноте переходит к использованию готовых органических веществ. Благодаря этому она сохраняет жизнеспособность в водоёмах с изменяющимся освещением.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Росянка, венерина мухоловка и другие насекомоядные растения получают из добычи дополнительный азот и минеральные соли. Это позволяет им расти на бедных почвах, где обычного питания недостаточно.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гибкости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Миксотрофия повышает выживаемость, потому что организм не зависит полностью от одного источника питания. В нестабильной среде такая стратегия даёт заметное экологическое преимущество.
</a:t>
            </a:r>
            <a:endParaRPr lang="en-US" sz="10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питание: что это такое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нужны для синтеза белков, нуклеиновых кислот, АТФ, хлорофилла и компонентов мембран. Без них невозможно нормальное деление клеток и образование тканей.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функции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 — это поступление воды и ионов, необходимых для жизнедеятельности. Для растений оно не менее важно, чем свет, потому что обеспечивает работу клеток и обмен веществ.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процесса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соединения азота, фосфора, калия, магния, кальция, железа и серы. Каждый из этих элементов выполняет собственную биохимическую роль и влияет на рост растения.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минеральное питание помогает растениям быстрее расти, лучше фотосинтезировать и переносить неблагоприятные условия. При нехватке ионов нарушается весь ход развития организма.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устойчивостью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00" y="1518700"/>
            <a:ext cx="326439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особенно важны для роста, обмена веществ и формирования листового аппарата, а также по каким признакам можно заподозрить их дефицит.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последствия связаны с нарушением фотосинтеза, роста и водного режима. По внешнему виду листьев и корней можно быстро предположить, какого элемента не хватает растению.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минерального питания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орган поглощения воды и солей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образуют огромную всасывающую поверхность и обеспечивают тесный контакт с почвенным раствором. Благодаря им растение получает воду и ионы даже из сравнительно бедной почвы.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ионы входят в клетки корня двумя путями: пассивно по градиенту концентрации и активно с затратой энергии АТФ. Это позволяет извлекать вещества даже при низком их содержании в почве.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перемещение веществ проходит через покровные и проводящие ткани корня. Затем вода и растворённые соли направляются в ксилему, откуда поступают к надземным органам растения.
</a:t>
            </a:r>
            <a:endParaRPr lang="en-US" sz="12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минеральных веществ в растении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поглощения и транспорта веществ от почвенного раствора к листьям.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наблюдения особенно важны внешние признаки: изменение окраски листьев, ослабление роста и нарушение развития корневой системы. Они помогают определить проблему до заметного падения урожайности.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азота, магния и железа обычно распознаётся быстрее всего, потому что он сразу отражается на окраске листьев. Калий и фосфор сильнее влияют на водный режим и развитие органов.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элементов и его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9" y="3239784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минеральное питание важно для фотосинтеза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находится в центре молекулы хлорофилла и необходим для поглощения света. При его нехватке листья теряют окраску, а интенсивность фотосинтеза заметно снижается.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 хлорофилл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 состав аминокислот, белков и многих ферментов. Без них фотосинтетические реакции идут медленнее, а растение хуже образует органические вещества и наращивает зелёную массу.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ферменты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участвует в работе белков, переносящих электроны в фотосинтезе и дыхании. При его дефиците нарушается энергетический обмен, что сразу отражается на росте растения.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перенос электронов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 питания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определяется содержанием гумуса, влагой, доступом воздуха и способностью удерживать минеральные соли. Чем стабильнее эти условия, тем эффективнее корни поглощают воду и ионы.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и щелочная реакция почвы меняют растворимость элементов. Даже при достаточном запасе веществ корни не могут усвоить их полностью, если pH сильно отклоняется от нормы.
</a:t>
            </a:r>
            <a:endParaRPr lang="en-US" sz="1283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восполняют недостаток азота, фосфора и калия, но требуют точной дозировки. Избыток приводит к засолению, повреждению корней и выносу соединений в водоёмы.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Грамотный уход за почвой включает чередование культур, внесение органических и минеральных удобрений, а также контроль влажности. Это сохраняет урожайность и снижает экологический ущерб.
</a:t>
            </a:r>
            <a:endParaRPr lang="en-US" sz="12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типов питания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создают первичную органическую массу из неорганических веществ. Именно они запускают пищевые цепи и обеспечивают экосистему источником энергии и строительного материала.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потребляют готовую органику и передают энергию дальше по трофическим уровням. Их роль заключается не в создании вещества, а в его перераспределении внутри сообщества.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до минеральных соединений. Благодаря им элементы возвращаются в круговорот и снова становятся доступными для растений.
</a:t>
            </a:r>
            <a:endParaRPr lang="en-US" sz="12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организмов связаны непрерывным обменом веществ: одна создаёт органику, вторая её потребляет, третья возвращает элементы в среду.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продуцентов экосистема лишается первичного источника органического вещества. Без редуцентов нарушается круговорот, а без консументов энергия не распределяется по трофическим уровням.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питания и их роль в экосистеме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минерального питания помогает подбирать удобрения, учитывать кислотность почвы и предотвращать дефицит элементов. Это напрямую влияет на рост растений, устойчивость к стрессу и урожайность.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питании организмов нужны для понимания обмена веществ, причин дефицита отдельных веществ и принципов составления рационов. Это важно при анализе состояния человека и животных.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типов питания позволяет объяснять круговорот веществ, устойчивость экосистем и последствия загрязнения почв и водоёмов. Оно помогает оценивать влияние хозяйственной деятельности на природу.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применение удобрений и сохранение плодородия почв делают производство более эффективным. Грамотный подход снижает потери элементов и уменьшает вред для окружающей среды.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питании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определяет, откуда организм берёт углерод, энергию и необходимые вещества. Автотрофы создают органику, гетеротрофы используют готовую, а минеральное питание поддерживает фотосинтез, обмен веществ и развитие растений.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основа жизни и роста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2026-06-01T17:32:38Z</dcterms:created>
  <dcterms:modified xsi:type="dcterms:W3CDTF">2026-06-01T17:32:38Z</dcterms:modified>
</cp:coreProperties>
</file>