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материальной и духовной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и история меняют быт, традиции, язык и образование у народов разных регионов мира.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культуру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признаки распределены по миру неравномерно: в разных странах различаются жилища, пища, языки, праздники и религии. География объясняет это климатом, рельефом, ресурсами, путями сообщения, торговлей, миграциями и событиями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0" y="17043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149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69" y="1691475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081" y="170430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культура: основные элементы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постройки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временные укрытия и хозяйственные сооружения помогают людям выживать и работать. Их форма зависит от тепла, влаги и материалов, которые доступны в конкретной местности.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защищает от холода, жары, ветра и насекомых. В разных природных зонах меняются ткани, покрой и способы утепления или вентиляции.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люди едят, связано с доступными продуктами: земледелием, охотой, рыболовством и выпасом. Питание формирует привычки и влияет на повседневный уклад.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передвижения подбирают под рельеф, дороги и сезонные условия. Техника и транспорт помогают перевозить грузы, вести хозяйство и организовывать общение между селами и городами.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обработки земли, строительства и ремесла отражают уровень развития общества и природные возможности. Чем они удобнее, тем эффективнее труд на 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и природные условия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задаёт форму дома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жилища зависит от климата, доступных строительных материалов и образа жизни населения. В лесных районах чаще выбирают древесину, потому что она рядом и легко обрабатывается. Условия холодного сезона требуют утепления.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примеры из разных зон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и пустынях нередко используют глину, камень и ткань, потому что они лучше подходят к сухости и жаре. На севере применяют материалы с хорошей теплоизоляцией, а во влажных местах ценят опоры и защиту от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примеры материальной культуры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как в каждой зоне складываются свои типы жилища, одежды, транспорта и продуктов питания.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климат и условия, тем заметнее отличия в быте: культура не существует отдельно от среды, она приспосабливается к 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курса по географии (точные числа не задавались: диаграмма служит для сопоставления зон).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образ жизни людей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чаще ведёт к постоянным поселениям: нужны обработка почвы, регулярные работы и хранение урожая. Поэтому развиваются поля, амбары и устойчивые формы хозяйства.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опирается на пастбища и сезонные перемещения. Людям важны переносные жилища, удобные дороги и средства ухода за животными, чтобы сохранять продуктивность.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формирует быт у рек, озёр и морей: лодки, сети, места для ремонта снастей и заготовок. В городах же промышленность и услуги создают транспортные узлы и учебные заведения.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86244"/>
            <a:ext cx="3147000" cy="9626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материальной культуры в разных природных условиях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природная зона влияет на жилище, одежду, питание и транспорт, формируя разные способы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видно общее правило: материальная культура подстраивается под климат и занятия людей, поэтому набор предметов быта различается.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сравнения из школьного курса географии; точные статистические значения не используются.
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культура включает язык, письменность, религию и науку. Она также проявляется в литературе, музыке, живописи и народном творчестве, а ещё — в нормах поведения.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духовных ценностей идёт через семью и школу, через книги, музеи и праздники. Огромную роль играют устные рассказы и повседневное общение между поколениями.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элементы духовной культуры сохраняются веками: они поддерживают память о прошлом. Это особенно заметно в традициях, обрядах и знаниях, которые закрепляются в обучении и культуре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техники, которая меняется быстро, духовные ценности часто обновляются медленнее. Поэтому язык, вера и культурные символы могут долго оставаться устойчивой основой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культура: главные составляющие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культурные традиции распространяются по миру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процесс культурного обмена: от появления идеи до её смешения с местными практиками.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письменность на карте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системы письма включают кириллицу, латиницу, арабское письмо и иероглифические системы. Язык и письменность связаны с культурным наследием и особенностями расселения населения.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объединяет людей внутри народа и помогает передавать знания от поколения к поколению. На Земле существует несколько тысяч языков, но распространены они очень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 мира и районы их распространения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отражаются в повседневной жизни: в календаре праздников, правилах питания, формах молитвы и устройстве общин. Эти признаки помогают узнавать культурные регионы.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верований, у них есть общая закономерность: религия закрепляется в конкретных территориях и влияет на культурные традиции, архитектуру и обряды.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учебным картам и справочным сведениям; точные статистические доли в диаграмму не включены (условные значения).
</a:t>
            </a:r>
            <a:endParaRPr lang="en-US" sz="8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традиции и праздники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часто привязаны к времени года: весне, сбору урожая, зимним датам. Через праздники люди отмечают смену сезонов, погоду и связь с природой, важную для хозяйства.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труда и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сбора урожая и подготовки к посевам помогают поддерживать порядок в общине. Такие действия передают знания от старших к младшим и формируют уважение к труду и земле.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торжества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Свадьбы, дни рождения, семейные церемонии закрепляют родственные связи и нормы поведения. Участвуют взрослые и дети: так традиции становятся частью воспитания, а не только событием «для взрослых».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песни и танцы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костюмы, песни и танцы создают узнаваемый «образ» региона. Они сохраняются в ремёслах и творчестве, помогают общине отличать себя и поддерживают чувство общности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стены: крепости как память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 городские стены показывают, как люди защищались и организовывали пространство. Планировка улиц нередко повторяет логика обороны: удобные проходы, места для наблюдения, внутренние дворы. Даже сегодня эти линии помогают понять характер поселения и его историю.
</a:t>
            </a:r>
            <a:endParaRPr lang="en-US" sz="758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храмов до высоток: стиль и доступные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мечети и храмы отражают религию и художественные традиции, а дворцы — представления о власти и богатстве. В более поздние эпохи появились современные высотные здания, которые требуют новых технологий. Так архитектура соединяет прошлое и настоящее в одном городе.
</a:t>
            </a:r>
            <a:endParaRPr lang="en-US" sz="764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климат: почему дома выглядят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лесных районах часто встречаются деревянные постройки: такой материал удобен и привычен. В других местах дома подстраиваются под сырость, ветер или жару — меняется форма стен и крыши. В результате один и тот же «дом» становится культурным символом региона.
</a:t>
            </a:r>
            <a:endParaRPr lang="en-US" sz="76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 часть культурного ландшафта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природы к образу жизни: как формируется культурное приспособление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климат и рельеф → ресурсы → хозяйство → жильё, одежда и питание → традиции и расселение.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7178"/>
            <a:ext cx="3170700" cy="70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и духовная культура: 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стороны культуры и как они связаны между собой в жизни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легче обновляется, а духовная — устойчивее. Вместе они формируют образ жизни: «как люди живут» и «как понимают мир» дополняют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географии и обществознания (учебная классификация культуры).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ландшафты городов и сёл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ландшафт — это территория, изменённая человеком. В городе он складывается из улиц, транспорта и зданий: музеев, школ, храмов, парков и жилых кварталов, которые отражают развитие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сёлах ландшафт «читается» иначе: поля, фермы, дороги, традиционные дома и местные промыслы. Планировка и хозяйственные постройки показывают, чем занимались жители и как организовывали труд.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культурному ландшафту можно понять историю заселения, уровень развития и привычный ритм жизни. Одинаковые природные условия в разных местах дают разные решения — от строительства до занятий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туризм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интереса обычно растёт, когда объекты хорошо сохранены и доступны: есть маршруты, экскурсии и понятная транспортная схема для посетителей.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прямую связь между культурными объектами и туристической привлекательностью. Забота о сохранности и удобстве посещения влияет на устойчивость интереса.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иллюстрация: в график помещены условные значения для демонстрации связи; точные показатели зависят от региона и источников статистики.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культурному наследию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пожары и наводнения могут разрушить здания и памятники за короткое время. Иногда повреждения затрагивают сразу несколько объектов, и восстановление требует долгой работы специалистов.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заброшенность и неосторожное строительство ухудшают состояние исторических мест. Даже «маленькие» изменения в среде способны ускорить разрушение материалов и отделок.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опасность — исчезновение языков и утрата народных традиций. Когда исчезают носители, знания о ремёслах, обрядах и смыслах праздников уходят вместе с людьми.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туризм тоже бывает риском: без правил он усиливает износ, мусор и давление на природу вокруг памятников. Сохранение наследия требует охраны, реставрации и участия местных сообществ.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традиционная деревянная архитектура передаёт опыт поколений и связь с местными материалами. Рядом могут располагаться современные высотные районы. Контраст помогает увидеть, как менялись технологии и потребности общества.
</a:t>
            </a:r>
            <a:endParaRPr lang="en-US" sz="658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деревянного зодчества к современным городам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 России объясняется большой площадью страны, различием природных условий и историей заселения. В разных местах менялись занятия людей и способы приспособления к среде. Поэтому формировались собственные языки, традиции и стили творчества.
</a:t>
            </a:r>
            <a:endParaRPr lang="en-US" sz="624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такой большой территории традиции такие разные
</a:t>
            </a:r>
            <a:endParaRPr lang="en-US" sz="864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территории могут находиться православные храмы, мечети и буддийские дацаны. Это не просто «разные здания», а разные традиции общения с миром. Посетители часто замечают различия в праздниках, обрядах и архитектурных деталях.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храмов и мечетей: как выглядит культурная мозаика
</a:t>
            </a:r>
            <a:endParaRPr lang="en-US" sz="864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пространство культурного разнообразия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культура и территория связаны между собой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и духовная культура складываются под влиянием природы, истории, общения народов и развития общества. География помогает объяснить различия регионов и сохранить культурное наследие как память и идентичность.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2026-05-11T21:08:42Z</dcterms:created>
  <dcterms:modified xsi:type="dcterms:W3CDTF">2026-05-11T21:08:42Z</dcterms:modified>
</cp:coreProperties>
</file>