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числа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повторного умножения, которая экономит время и место.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степени в 5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находить площади и объёмы, записывать большие числа и быстро читать длинные произведения. В этой теме особенно важны натуральные показатели: 2, 3, 4, 5 и другие положительные числа.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показывает, сколько одинаковых чисел нужно перемножить. Это делает запись короче и понятнее.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множителей в записи 4³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числа в школьном курсе математики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 — это число, которое умножают само на себя. В записи 7⁴ основание равно 7, поэтому именно это число повторяется в произведении.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показывает число одинаковых множителей. В записи 10³ показатель равен 3, значит, число 10 нужно записать в произведении три раза.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местами основание и показатель, получится другое значение. Поэтому важно внимательно читать запись степени и не путать её части.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показатель степени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степени чисел 2, 3 и 5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самые частые значения степеней.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показателя значение растёт очень быстро, особенно у больших оснований.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вычисления по определению степени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умножение увеличивает результат сильнее, чем обычное прибавление. Поэтому значения степеней быстро становятся большими даже у небольших чисел.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степень растёт быстро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2 рост заметен уже по ряду 2² = 4, 2³ = 8, 2⁴ = 16, 2⁵ = 32. Каждый шаг почти удваивает результат.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3 рост ещё быстрее: 3² = 9, 3³ = 27, 3⁴ = 81. Разница между соседними степенями становится всё больше.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показатель, тем больше одинаковых множителей и тем стремительнее увеличивается значение. Именно поэтому степени удобны для описания быстрого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вычислить степень по шагам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со степенью натурального числа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и площадь квадрата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сторона известна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сторона квадрата равна 6 см, его площадь находят как 6². Получается 36 см², потому что площадь — это произведение двух одинаковых сторон.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стороны 10 см площадь равна 10² = 100 см². Запись степенью помогает сразу увидеть, что нужно умножить число само на себя.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 числа называется кубом. Она связана с объёмом, потому что у куба три измерения: длина, ширина и высота.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ребро куба равно 3 см, объём находят как 3³. Получается 27 см³, потому что число 3 умножается само на себя три раза.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ребро равно 5 см, объём равен 5³ = 125 см³. Чем больше ребро, тем быстрее увеличивается объём.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числа и объём куба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степени 2 и 3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начинать с одинаковых показателей: так видно, насколько основание влияет на результат.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3 растут быстрее, чем степени числа 2, поэтому разрыв между рядами быстро увеличивается.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вычисления по определению степени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15" y="2126473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268" y="2126473"/>
            <a:ext cx="230737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степень 1 и число 0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в первой степени остаётся тем же числом: показатель равен одному множителю. Поэтому 7¹ и 12¹ не меняют значение записи и читаются без дополнительных вычислений.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первой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тоже подчиняется этому правилу: 0¹ = 0. Здесь важно помнить, что показатель показывает количество одинаковых множителей, а один множитель нуля даёт нулевой результат.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с нулём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0⁰ в школьных задачах обычно не используют как обычный пример. Это особый случай, который изучают позже, поэтому на уроках 5 класса его лучше не применять.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10 помогают быстро читать круглые числа и понимать разряды: чем больше показатель, тем больше нулей в записи.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нулей содержит число, записанное в десятичной форме при таком показателе степени.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вычисления по определению степени; школьный курс математики.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умножение и запись степенью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короткая запись заменяет длинное повторяющееся умножение и облегчает вычисления.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делает запись короче, помогает быстрее считать и сразу видеть число одинаковых множителей.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Арифметические правила для натуральных степеней.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читать степень как обычное умножение двух разных чисел. Запись 2³ означает не 2·3, а три одинаковых множителя: 2·2·2.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основание и показатель. В 3² основание равно 3, а показатель — 2; именно показатель показывает, сколько раз число повторяется в произведении.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замечать, что разные записи дают разные ответы. 3² и 2³ выглядят похоже, но результаты у них различаются, поэтому запись нужно читать внимательно.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записи степени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повторного умножения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удобно сравнить не только сами значения, но и скорость их увеличения при одинаковом изменении показателя.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показателе степень с основанием 3 растёт заметно быстрее, чем степень с основанием 2.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вычисления по определению степени; без даты.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 жизни и на уроках математики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 тетради и в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считают площадь пола или тетрадного листа, используют квадратные единицы и вторую степень. Так становится понятно, что площадь связана не с длиной одной стороны, а с двумя измерениями поверхности.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 аквариум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объёма коробки или аквариума нужна третья степень, потому что предмет имеет длину, ширину и высоту. Куб помогает увидеть, как одинаковые размеры превращаются в понятный объём в кубических единицах.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на большие числа степени числа 10 помогают быстро показать разрядность записи. Такая связь полезна на уроках математики, когда нужно читать числа, сравнивать их и понимать количество нулей.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две степени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сравнения степеней в школьных задачах.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26800"/>
            <a:ext cx="209400" cy="20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в степени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проверить промежуточный результат, а не сразу весь ответ. Например, 4³ удобно считать как 4·4 = 16, а затем 16·4 = 64, что уменьшает риск ошибки.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Вспомнить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степеней числа 2 полезно держать в памяти цепочку 2, 4, 8, 16, 32. Такая опора помогает быстро заметить, если полученное число сильно отличается от ожидаемого.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выглядит сомнительно, нужно пересчитать количество одинаковых множителей. Это помогает найти пропущенное число, лишнее умножение или неверно записанный показатель степени.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372168"/>
            <a:ext cx="5426700" cy="29527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 «Степень числа»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задания помогают закрепить чтение степени как повторяющегося умножения и вспомнить самые важные примеры.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квадраты, кубы и степени числа 10; они часто встречаются в задачах 5 класса.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заменить длинное умножение короткой записью, быстро считать и понимать квадрат, куб, площади, объёмы и большие числа.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числа — удобная математическая запись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2026-05-24T12:51:19Z</dcterms:created>
  <dcterms:modified xsi:type="dcterms:W3CDTF">2026-05-24T12:51:19Z</dcterms:modified>
</cp:coreProperties>
</file>