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географическое положение, ресурсы и население
</a:t>
            </a:r>
            <a:endParaRPr lang="en-US" sz="2438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контрастов, ресурсов и северных пространств.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 Северной Америке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почти целиком занимает север материка, имеет длинную границу с США и выход к трём океанам. Её пространство отличается резкими природными контрастами, а население и хозяйство тяготеют к югу, где удобнее жить и вести экономическую деятельность.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и физико-географическая структура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pPr algn="l" indent="0" marL="0">
              <a:lnSpc>
                <a:spcPct val="115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значительную часть востока и центра страны, представляет древнюю кристаллическую основу и отличается богатством рудных полезных ископаемых, а также многочисленными озёрами и лесами.
</a:t>
            </a:r>
            <a:endParaRPr lang="en-US" sz="1393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Протягиваются на внутреннем западе и известны более ровным рельефом, который благоприятствует сельскому хозяйству, транспортным связям и размещению населённых пунктов.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страны горные хребты создают сложные условия для освоения, но одновременно дают лесные, минеральные и гидроэнергетические ресурсы, важные для экономики.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архипелаг и прилегающие районы отличаются суровым климатом, малой заселённостью и слабой хозяйственной освоенностью, что резко контрастирует с югом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StatCan и общедоступных справочных источников, 2024 год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население и плотность заселения
</a:t>
            </a:r>
            <a:endParaRPr lang="en-US" sz="237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Несоразмерность территории и численности населения делает Канаду одной из самых малозаселённых крупных стран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площадь при относительно небольшом населении объясняет слабую плотность и неравномерное заселение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Канады выполняют разные экономические и административные роли, но почти все тяготеют к южной части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административно-экономической специализации городов Канады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их функции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формируют опорный каркас расселения и экономики, связывая транспорт, промышленность, управление и внешнюю торговлю.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климатических пояса особенно заметны на территории страны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климатических условий объясняет, почему юг Канады освоен значительно лучше севера, а хозяйственная специализация заметно меняется по широте.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Канады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определяют хозяйственное освоение
</a:t>
            </a:r>
            <a:endParaRPr lang="en-US" sz="171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климата, расселения, транспорта и ресурсной специализации Канады.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лесные богатства Канады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озёр и рек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известна огромным количеством пресных водоёмов, среди которых особенно выделяются Великие озёра и крупные речные системы. Вода здесь — не только природное богатство, но и важный ресурс для энергетики, транспорта и повседневной жизни.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 тянутся через значительную часть территории страны и образуют мощный таёжный пояс. Они дают древесину, поддерживают лесную промышленность и играют важную роль в сохранении природного баланса и климата.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природная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водные пространства, лесные массивы и холодные ландшафты образуют единый природный комплекс. Именно здесь особенно заметно, как богатство природных ресурсов соседствует с трудностью их освоения и низкой плотностью населения.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ресурсам Канады, 2024 год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страны
</a:t>
            </a:r>
            <a:endParaRPr lang="en-US" sz="268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Канады распределены по разным природным зонам и провинциям, поэтому их освоение тесно связано с региональной специализацией.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нефтяные пески, лесные ресурсы и гидроэнергия, но структура остаётся диверсифицированной.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пески и энергетический потенциал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провинция является главным центром нефтедобычи в стране. Здесь сосредоточены крупные месторождения, включая район Атабаска, где находятся одни из крупнейших запасов нефтяных песков в мире.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входит в число ведущих мировых производителей и экспортёров углеводородов. Энергетический сектор приносит значительную часть экспортных доходов и оказывает сильное влияние на хозяйственную специализацию регионов.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электроэнергии производится на гидроэлектростанциях, особенно там, где есть полноводные реки и перепады высот. Это позволяет использовать природный потенциал без полной зависимости от ископаемого топлива.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Квебек, Британская Колумбия, Манитоба и Онтарио используют водные ресурсы особенно активно. Такое распределение подчёркивает связь между природными условиями, энергетикой и территориальной организацией хозяйства.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Канады распределена по территории крайне неравномерно: разные провинции специализируются на своих видах сырья и энергии.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Канады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полезных ископаемых по регионам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 ресурсов определяет хозяйственную специализацию провинций и усиливает роль добывающих отраслей в экономике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каркас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сеть дорог, железных линий и городов сосредоточена вдоль южной границы, где климат мягче, население плотнее, а расстояния между крупными центрами экономически оправдывают перевозки.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океанами
</a:t>
            </a:r>
            <a:pPr algn="ctr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Тихоокеанские и атлантические порты соединяют внутренние районы страны с мировыми рынками, обеспечивая вывоз сырья, продукции лесной промышленности и контейнерные перевозки между регионами и зарубежными партнёрами.
</a:t>
            </a:r>
            <a:endParaRPr lang="en-US" sz="109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магистраль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Трансканадское шоссе и национальная железнодорожная сеть связывают провинции в единую систему, поддерживая снабжение удалённых территорий, пассажирские потоки и устойчивость внутренней торговли.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огромной территории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демографическим данным Канады, 2020-е гг.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размещение населения
</a:t>
            </a:r>
            <a:endParaRPr lang="en-US" sz="273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агломерации формируют экономическое ядро страны и концентрируют рабочие места, услуги, транспортные узлы и высшие учебные заведения.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городского населения показывает, что демографическое и хозяйственное развитие Канады сосредоточено в южной полосе и прежде всего в крупных агломерациях.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 языковой состав населения
</a:t>
            </a:r>
            <a:endParaRPr lang="en-US" sz="2499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статус английского и французского языков отражает историческое развитие страны и закреплён в общественной жизни, образовании и работе государственных институтов по всей территории Канады.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население сформировалось под влиянием европейской колонизации и последующих миграций из разных регионов мира, поэтому этнический состав страны отличается высокой разнообразностью.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Квебек и франкофоны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Франкоязычное население особенно заметно в Квебеке, где французский язык играет ведущую роль в культуре, повседневном общении и региональной идентичности.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Мультикультурализм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мультикультурализма стал важной частью канадской модели общества: государство поддерживает сохранение культурного разнообразия и одновременно формирует общие гражданские ценности.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внесли решающий вклад в освоение северных и внутренних территорий страны и сохраняют важное место в её культурной идентичности.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этнографии и истории Канады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Канады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представляют разные исторические и культурные общности; их присутствие важно как для понимания прошлого страны, так и для её современного культурного ландшафта.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демографическое развитие
</a:t>
            </a:r>
            <a:endParaRPr lang="en-US" sz="2644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ежегодно принимает значительное число иммигрантов, что поддерживает рост населения и помогает компенсировать сравнительно невысокий естественный прирост в части регионов страны.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людей из-за рубежа пополняет рынок труда, особенно в сферах услуг, строительства, транспорта, здравоохранения и высококвалифицированных профессиональных профессий.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жители прежде всего выбирают крупные города, где легче найти работу, получить образование и воспользоваться развитой инфраструктурой, поэтому иммиграция усиливает урбанизацию.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смягчает последствия старения населения, поскольку привлекает людей трудоспособного возраста и помогает сохранять устойчивость социальной и экономической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населения Канады
</a:t>
            </a:r>
            <a:endParaRPr lang="en-US" sz="189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исторические этапы заселения территории и рост роли международной миграции.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экспорта Канады, 2020-е гг.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Канады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что страна одновременно опирается на природные ресурсы и на промышленную кооперацию с США, особенно в обрабатывающих отраслях.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остаётся экспортно ориентированной экономикой, где сырьевые товары сочетаются с продукцией высокого передела и тесной интеграцией в североамериканский рынок.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перспективы развития страны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арктических и северных территорий требует больших затрат на транспорт, связь, энергоснабжение и социальную инфраструктуру, поэтому развитие здесь идёт медленнее, чем на юге.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заметно зависит от экспорта нефти, леса, металлов и зерна, а это делает её чувствительной к мировым ценам, спросу и внешнеэкономической конъюнктуре.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освоение ресурсов создаёт нагрузку на лесные экосистемы, водные объекты и почвы, поэтому экологические стандарты и контроль становятся всё более значимыми.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 возобновляемой энергетикой, модернизацией транспорта, развитием высоких технологий и более рациональным использованием природных богатств.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экономической эффективности, охраны природы и развития удалённых районов может укрепить позиции Канады как современной и устойчивой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пространство контрастов и возможностей
</a:t>
            </a:r>
            <a:endParaRPr lang="en-US" sz="263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показывает, как огромная территория, богатые ресурсы и суровые природные условия одновременно ограничивают и развивают страну. Её будущее зависит от умелого использования этого потенциала.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2026-06-03T06:22:02Z</dcterms:created>
  <dcterms:modified xsi:type="dcterms:W3CDTF">2026-06-03T06:22:02Z</dcterms:modified>
</cp:coreProperties>
</file>