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война: перелом в истории XX века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1914–1918 годы стали первой по-настоящему мировой войной и изменили Европу навсегда.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войны и международная напряжённость накануне 1914 года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Европу разрывала система союзов и соперничество держав: усиливались гонка вооружений, колониальные споры и национализм. Взрывоопасной точкой стали Балканы; поворотным поводом стало убийство Франца Фердинанда 28 июня 1914 года в Сараеве.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Сараева к мировой войне: цепочка решений и обязательств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28 июня 1914 года → ультиматум → мобилизация и объявления войны (развёртывание по планам)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Военно-политические блоки и их состав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Антанта опиралась на союз России, Франции и Великобритании, а затем к ней присоединились Италия, США, Япония, Румыния и ряд других государств.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державы в основе составляли Германия и Австро-Венгрия: осенью 1914 года в войну вошла Османская империя, а в 1915 году — Болгария.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сил было неравным: Антанта располагала большими людскими и колониальными ресурсами, а Германия и союзники делали ставку на мощную армию и промышленность.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«быстрой победы» сталкивалась с масштабом мобилизаций: союзные связи вынуждали державы действовать последовательно, снижая пространство для дипломатического манёвра.
</a:t>
            </a:r>
            <a:endParaRPr lang="en-US" sz="1163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и человеческие потери крупнейших держав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миллионы призванных превращали даже локальные решения в катастрофу: потери измерялись не тысячами, а миллионами.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мобилизаций и погибших показывает характер войны на массовых армиях: затронутыми оказывались семьи и целые общества.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данные по крупным державам, указанные в описании слайдa (числа мобилизованных и погибших).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моря к границе Швейцарии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фронт тянулся от Северного моря до границы Швейцарии и быстро превратился в систему траншей, проволочных заграждений и укреплённых позиций. Артиллерия поддерживала оборону и срывала прорывы.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 и Сомма: война на истощение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вооружения — пулемёты и миномёты — делали лобовые атаки чрезвычайно дорогими. В 1916 году под Верденом и на Сомме продвижение измерялось километрами и нередко сопровождалось колоссальными жертвами за минимальный выигрыш.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фронт: окопная война и позиционный тупик
</a:t>
            </a:r>
            <a:endParaRPr lang="en-US" sz="22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637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5931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28538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1544" y="1387800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97638" y="1394430"/>
            <a:ext cx="318300" cy="2546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вооружений и технологический характер войны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артиллерия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сражения всё чаще определялись огнём дальнобойных орудий и пристрелкой, превращая линии фронта в зоны постоянного обстрела.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массовое применение танков произошло на Сомме в 1916 году, когда требовалось прорвать укреплённые позиции и заграждения.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зависел от производства и снабжения: требовались сталь, взрывчатка, снаряды, топливо и развитая транспортная сеть для поддержания темпа.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самолёты использовались для разведки и поддержки ударов, меняя привычное представление о контроле над полем боя.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оружие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атаки, включая эпизод под Ипром в 1915 году, стали символом химической войны и показали новое измерение ужасающих потерь.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3191" y="1636550"/>
            <a:ext cx="2933042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сражения Первой мировой войны
</a:t>
            </a:r>
            <a:endParaRPr lang="en-US" sz="2071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разных театров войны демонстрируют переход от манёвренных замыслов к позиционному истощению.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цепочке сражений видно, как манёвр постепенно сменялся войной на истощение: даже крупные успехи не вели мгновенно к победе.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ключевым сражениям из описания слайдa.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 и участие России в войне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Восточном фронте боевые действия дольше сохраняли подвижность, но потери оставались огромными. В 1914 году русская армия добилась успеха в Галиции, однако далее столкнулась с кризисом снабжения.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1915 году последовало тяжёлое отступление из‑за нехватки вооружений и слабой координации действий. Летом 1916 года Брусиловский прорыв стал крупнейшим успехом России и нанёс серьёзный удар Австро-Венгрии.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Тыл, экономика и повседневная жизнь в годы войны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потребовала перевода экономики на военные рельсы: выросли заказы, усилился государственный контроль над производством, расширились карточные системы и нормирование продуктов.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мобилизация мужчин изменила рынок труда: женщины пришли на заводы, в транспорт, в госпитали и сельское хозяйство, закрывая критически важные рабочие места.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1917 году в большинстве воюющих стран усилились инфляция и нехватка топлива и продовольствия; росли очереди, забастовки и усталость от затяжной войны.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мощь и военные расходы стран-участниц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требовала не только солдат, но и регулярных поставок: стали, взрывчатки, снарядов и топлива. Отсюда различия в темпах мобилизации промышленности.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преимущество получали государства, способные долго поддерживать выпуск вооружений и логистику, а не только выигрывать отдельные сражения.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индексы по темпам наращивания производства и военных расходов (без привязки к точным суммам); логика основана на распределении ресурсов в 1914–1918 гг.
</a:t>
            </a:r>
            <a:endParaRPr lang="en-US" sz="512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1917 — вступление США
</a:t>
            </a:r>
            <a:pPr algn="l" indent="0" marL="0">
              <a:lnSpc>
                <a:spcPct val="100000"/>
              </a:lnSpc>
              <a:buNone/>
            </a:pPr>
            <a:r>
              <a:rPr lang="en-US" sz="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объявили войну Германии после возобновления ею неограниченной подводной войны. Дополнительным фактором стала телеграмма Циммермана, где Германия пыталась склонить Мексику к союзу против США.
</a:t>
            </a:r>
            <a:endParaRPr lang="en-US" sz="1285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— приток войск и перелом на фронте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1918 году прибытие свежих американских войск стало важным фактором перелома. К концу войны экономический и людской перевес оказался на стороне союзников.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— кредиты и поставки для Антанты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кредиты и поставки продовольствия, сырья и оружия укрепили Антанту. Это помогло компенсировать истощение ресурсов у ряда европейских стран и поддерживать темп снабжения.
</a:t>
            </a:r>
            <a:endParaRPr lang="en-US" sz="1272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США в войну и изменение баланса сил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континенте боевые действия разворачивались между европейскими державами и местными формированиями, вовлечёнными в их интересы. Отдалённые территории становились источником людей и ресурсов, а столкновения отражали общую логику мировой борьбы.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война за контроль на маршрутах и в колониях
</a:t>
            </a:r>
            <a:endParaRPr lang="en-US" sz="124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превратился в пространство борьбы за снабжение: действовали морские силы и блокадные механизмы. За контроль над Суэцким каналом и проливами шла борьба, потому что через них проходили ключевые перевозки.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и Суэц: ставка на коммуникации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эпизоды затрагивали регионы Восточной Азии и Ближнего Востока, дополняя европейский театр. Солдаты из Индии, Канады, Австралии и Новой Зеландии, а также из южноафриканских и африканских колоний расширяли «географию участия» войны.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и Ближний Восток: фронты далеко от Европы
</a:t>
            </a:r>
            <a:endParaRPr lang="en-US" sz="9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масштаб войны: колонии, моря и отдалённые территории
</a:t>
            </a:r>
            <a:endParaRPr lang="en-US" sz="31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1917 года в России и выход из войны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цепочка от политического кризиса к разрыву с войной (по хронологии событий 1917–1918 гг.).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год: перелом, контрнаступление Антанты и окончание войны
</a:t>
            </a:r>
            <a:endParaRPr lang="en-US" sz="1858" dirty="0"/>
          </a:p>
        </p:txBody>
      </p:sp>
      <p:sp>
        <p:nvSpPr>
          <p:cNvPr id="7" name="Text 1"/>
          <p:cNvSpPr txBox="1"/>
          <p:nvPr/>
        </p:nvSpPr>
        <p:spPr>
          <a:xfrm>
            <a:off x="1541538" y="131758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1918 — последнее германское наступление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наступление Германии стало попыткой добиться победы до полного развертывания американских сил. Однако оно не дало решающего успеха и не остановило общий перелом.
</a:t>
            </a:r>
            <a:endParaRPr lang="en-US" sz="1214" dirty="0"/>
          </a:p>
        </p:txBody>
      </p:sp>
      <p:sp>
        <p:nvSpPr>
          <p:cNvPr id="8" name="Text 2"/>
          <p:cNvSpPr txBox="1"/>
          <p:nvPr/>
        </p:nvSpPr>
        <p:spPr>
          <a:xfrm>
            <a:off x="2817288" y="3755537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Июль–ноябрь 1918 — «Стодневное наступление»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перешли в контрнаступление в ходе «Стодневного наступления», постепенно оттесняя германские войска. Военные действия всё сильнее ускоряли распад немецких возможностей на фронте.
</a:t>
            </a:r>
            <a:endParaRPr lang="en-US" sz="1141" dirty="0"/>
          </a:p>
        </p:txBody>
      </p:sp>
      <p:sp>
        <p:nvSpPr>
          <p:cNvPr id="9" name="Text 3"/>
          <p:cNvSpPr txBox="1"/>
          <p:nvPr/>
        </p:nvSpPr>
        <p:spPr>
          <a:xfrm>
            <a:off x="5732188" y="122963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ноября 1918 — Компьенское перемирие
</a:t>
            </a:r>
            <a:pPr algn="l" indent="0" marL="0">
              <a:lnSpc>
                <a:spcPct val="100000"/>
              </a:lnSpc>
              <a:buNone/>
            </a:pPr>
            <a:r>
              <a:rPr lang="en-US" sz="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ноября было подписано Компьенское перемирие, завершившее боевые действия на Западном фронте. Внутри Германии усилились усталость от войны, дефицит продовольствия и политический кризис.
</a:t>
            </a:r>
            <a:endParaRPr lang="en-US" sz="1131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091" y="1581150"/>
            <a:ext cx="3519144" cy="245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для крупнейших держав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военных исходов, политических последствий и территориальных изменений после 1918–1920 гг.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и победа меняли не только границы: война разрушила старые имперские структуры и запустила политические трансформации по всей Европе и за её пределами.
</a:t>
            </a:r>
            <a:endParaRPr lang="en-US" sz="1134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 итоговым положениям договоров и общим результатам войны (1918–1920).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Версальско-Вашингтонская система и новые границы Европы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конференция 1919–1920 годов закрепила новый мировой порядок. Версальский договор установил репарации, ограничил армию и закрепил в статье 231 ответственность Германии за развязывание войны.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Европы появились новые государства: Польша, Чехословакия, Королевство сербов, хорватов и словенцев, а также изменились линии границ в Прибалтике и на Балканах.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решения вызвали споры: при проведении границ недостаточно учитывали этнический состав и национальные интересы разных групп населения, что усиливало напряжённость в межвоенный период.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потерь: военные, гражданские и косвенные жертвы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погибших в боях учитываются жертвы голода, эпидемий, блокады, депортаций и насилия в прифронтовых районах, а также массовые ранения.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рассматривать только погибших, доля гражданских велика: война разрушала общество, а не только армии и фронт.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данные о погибших военнослужащих и гражданских (в учебно-исторической традиции); точные цифры разнятся по источникам.
</a:t>
            </a:r>
            <a:endParaRPr lang="en-US" sz="628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Первой мировой войны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завершила эпоху европейского доминирования: разрушила четыре империи и изменила представления о том, как воюют государства и как функционирует общество в кризис.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тотальной мобилизации усилил массовую политику и пропаганду, расширил государственное вмешательство в экономику и поддержал радикальные идеологии, которые становились политическим инструментом.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 мира, нерешённые национальные вопросы и рост реваншистских настроений создали предпосылки для нового крупного конфликта — Второй мировой войны.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Окопная война и системный кризис международной безопасности стали важнейшими уроками XX века: они показали, что безопасность требует не только договоров, но и устойчивых гарантий.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Первая мировая война как рубеж новой эпохи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разделила историю на «до» и «после»: в индустриальную эпоху исход определяют экономика, союзы, технологии и прочность тыла. Падение империй и слабость договоров усилили последующие потрясения.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2026-05-11T12:52:55Z</dcterms:created>
  <dcterms:modified xsi:type="dcterms:W3CDTF">2026-05-11T12:52:55Z</dcterms:modified>
</cp:coreProperties>
</file>