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граждан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права, и их важно знать и уважать.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39631" y="0"/>
            <a:ext cx="370358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права и свободы записаны в Конституции России. Это основной закон страны: он помогает понимать, что можно делать каждому человеку и как государство должно его защищать.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права человека в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защищает право на жизнь и безопасность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жизнь — самое главное. Оно означает, что человек должен быть защищён от опасности, насилия и любых действий, которые угрожают его жизни.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помогает людям чувствовать себя в безопасности. За это отвечают врачи, полиция, спасатели и правила, которые работают дома, в школе и на улице.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учат, как вести себя осторожно: не трогать незнакомые предметы, переходить дорогу по правилам и не играть в опасных местах.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беде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случилась опасная ситуация, важно сразу обратиться за помощью. Чем быстрее взрослые и службы узнают о проблеме, тем быстрее человеку помогут.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имя, фамилия и отчество. Это помогает человеку быть узнаваемым и чувствовать себя частью семьи и общества, а не просто «кем-то из класса».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ребёнка на имя, семью и заботу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имеет право жить в семье, получать заботу взрослых и быть защищённым от жестокого обращения. Родители, опекуны, учителя и службы защиты детей помогают ему расти спокойно и безопасно.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Учёбе помогают не только школы, но и детские сады, библиотеки, кружки и секции. Там можно развивать интересы, таланты и даже найти любимое дело.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Дети в России могут бесплатно учиться в школе. На уроках они учатся читать, писать, считать, задавать вопросы и узнавать новое каждый день.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Образование помогает не только получать оценки, но и готовиться к будущей профессии. Знания открывают больше возможностей и помогают уверенно чувствовать себя в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образование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6251" y="1565209"/>
            <a:ext cx="254025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4582" y="3277684"/>
            <a:ext cx="296363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3914" y="3277684"/>
            <a:ext cx="338700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право на отдых и игру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имеют право играть, смеяться и заниматься любимыми делами. Игра помогает узнавать мир, дружить с другими и учиться работать в команде.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учёбы нужен отдых, чтобы силы вернулись на место. Спокойное свободное время помогает не уставать слишком сильно и лучше справляться с новыми заданиями.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спорт и подвижные игры делают человека сильнее и бодрее. Это полезно для здоровья и очень хорошо поднимает настроение, почти как солнечный день.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 каникулы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рисование, музыка и каникулы тоже относятся к отдыху. Такие занятия помогают расслабиться, развивать фантазию и возвращаться к учёбе с новыми силами.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забота о здоровье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соблюдать режим дня, чистоту и правила безопасности. Это помогает не заболеть и поддерживать организм в хорошем состоянии.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и прививка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человек может пройти осмотр у врача и, при необходимости, получить прививку. Это помогает вовремя заметить проблемы и защититься от болезней.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 помощь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болезнь всё же появилась, врачи в поликлинике или больнице лечат человека и помогают ему выздороветь как можно быстрее.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0311" y="1508125"/>
            <a:ext cx="2129203" cy="1984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390" y="1508125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90" y="1508125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классе все разные — и это нормально
</a:t>
            </a:r>
            <a:pPr algn="ctr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кто-то говорит быстро, кто-то медленно, а у кого-то другой цвет волос или любимый язык дома. Но рядом все учатся вместе, потому что каждый заслуживает уважения. Так в классе становится спокойно и дружно, без обидных прозвищ.
</a:t>
            </a:r>
            <a:endParaRPr lang="en-US" sz="94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начинается с простых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стеснялся отвечать у доски, а девочка помогла ему и сказала: «Ошибаться можно, это не страшно». С этого началась настоящая дружба. Уважение к чувствам другого человека делает общение добрее и честнее.
</a:t>
            </a:r>
            <a:endParaRPr lang="en-US" sz="945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внешность не имеет значения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дети играли в мяч, и никто не обращал внимания, кто выше, кто ниже, кто носит очки, а кто — нет. Важно было только одно: играть честно и уважать друг друга. Именно так выглядит равенство в жизни.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уважение становится обычным делом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защиты права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обычно действует человек и какие службы помогают, если право нарушено.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Человек может говорить, что думает, задавать вопросы и предлагать свои идеи. Это помогает не молчать, когда есть важная мысль.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своё мнение вежливо и смело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Мнение нужно выражать спокойно и уважительно. Даже если кто-то думает иначе, можно спорить без грубых слов и обидных шуток.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Свобода слова полезна в школе и дома: она помогает обсуждать книги, новости, классные дела и то, что происходит вокруг.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Когда человек умеет слушать других, ему легче понять разные точки зрения. А разговор тогда получается не громким спором, а умным обменом мнениями.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защиту закона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Собираются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разобраться в ситуации, важно сохранить сообщения, записи, рисунки или свидетельства очевидцев. Это помогает понять, что произошло, без лишних догадок.
</a:t>
            </a:r>
            <a:endParaRPr lang="en-US" sz="1351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возникла проблема
</a:t>
            </a:r>
            <a:pPr algn="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или взрослый замечает нарушение права и спокойно рассказывает о случившемся доверенному человеку: родителю, учителю или другому взрослому, которому можно верить.
</a:t>
            </a:r>
            <a:endParaRPr lang="en-US" sz="1351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 закону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обращаются в школу, полицию, органы опеки или суд. Там рассматривают дело и принимают решение, чтобы защитить человека и восстановить справедливость.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348" y="1203854"/>
            <a:ext cx="2129203" cy="1984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есть место каждому
</a:t>
            </a:r>
            <a:pPr algn="ctr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своя полка для книг, у брата — уголок с игрушками, а у родителей — тихий вечерний стол для разговора. В таком доме хватает места и для сна, и для учёбы, и для семейного уюта.
</a:t>
            </a:r>
            <a:endParaRPr lang="en-US" sz="1195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ребёнку нужна 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Артём остался без заботы взрослых, и о нём сразу позаботились государственные службы. Ему помогли с жильём, безопасностью и документами, чтобы он не остался один и мог спокойно учиться и жить дальше.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право на жильё в обычной жизни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 не может бить, толкать, унижать или пугать другого человека. Тело и личное пространство должны быть в безопасности дома, в школе и на улице.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личную неприкосновенность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вещи нельзя брать без разрешения, даже если они очень красивые или «только на минутку». Уважение к чужому — это тоже важное правило.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нарушает границы, нужно сразу сказать об этом взрослому, которому доверяешь. Молчать не нужно: защита начинается с честного разговора и помощи.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Конституции гарантирует каждому судебную защиту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человек может обратиться за помощью, если его права нарушены, и получить справедливое рассмотрение дела.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Федерации, статья 46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60311" y="1508125"/>
            <a:ext cx="2129203" cy="1984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390" y="1508125"/>
            <a:ext cx="2129203" cy="19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90" y="1508125"/>
            <a:ext cx="2129203" cy="1984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без страха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спокойно отвечать, задавать вопросы и ошибаться без насмешек. Когда учитель и одноклассники относятся уважительно, ребёнку легче учиться, не бояться и смелее пробовать новое.
</a:t>
            </a:r>
            <a:endParaRPr lang="en-US" sz="1086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обидел
</a:t>
            </a:r>
            <a:pPr algn="ctr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классе произошла ссора или оскорбление, школьник может обратиться к учителю, классному руководителю или психологу. Важно, чтобы проблему не оставили без внимания и помогли разобраться по-честному.
</a:t>
            </a:r>
            <a:endParaRPr lang="en-US" sz="994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ученика важен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участвовать в жизни класса, предлагать идеи для праздников и говорить своё мнение на классном часе. Когда его слушают, школа становится не только местом учёбы, но и местом доверия.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ребёнку чувствовать себя защищённым в школе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713353"/>
            <a:ext cx="274200" cy="243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725540"/>
            <a:ext cx="274200" cy="219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8183" y="1702770"/>
            <a:ext cx="264900" cy="26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38708" y="3249540"/>
            <a:ext cx="274200" cy="2193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65590" y="3226770"/>
            <a:ext cx="165562" cy="2649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помочь защитить права ребёнка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первыми выслушают, успокоят и помогут понять, что произошло. Если нужно, родители обратятся в школу или в другую службу вместе с ребёнком.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замечает ситуацию в классе, помогает остановить конфликт и подсказывает, к кому обратиться дальше. В школе взрослый рядом особенно важен.
</a:t>
            </a:r>
            <a:endParaRPr lang="en-US" sz="1200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психолог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 помогает поговорить о тревоге, страхе или обиде спокойно и без стыда. Он поддерживает ребёнка и подсказывает безопасный выход.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и органы опеки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службы помогают, когда нужна официальная защита. Они проверяют ситуацию и принимают меры, чтобы ребёнок был в безопасности.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Уполномоченный по правам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следит за тем, чтобы интересы детей в России защищались. К нему обращаются, когда нужна помощь в сложной или спорной 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права нужны всем людям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помогают человеку жить спокойно: учиться, отдыхать, дружить и не бояться несправедливости. Без них каждый спор превращался бы в большую беду.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права уважают, людям легче быть добрыми друг к другу. В классе, во дворе и в семье появляется больше доверия, а ссор — меньше.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нужны и детям, и взрослым, потому что у каждого есть достоинство. Именно поэтому они считаются одной из главных ценностей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4984" y="1326700"/>
            <a:ext cx="2940232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идёт в школу, днём берёт книгу в библиотеке, а после уроков идёт к врачу или на прогулку. Во всех этих обычных делах работают его права.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в обычной жизни ребёнка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классном часе можно поднять руку и высказать своё мнение, а в парке — спокойно играть и отдыхать. Права делают повседневную жизнь понятной, безопасной и удобной.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право нарушено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действий: заметить проблему, сообщить взрослому, собрать факты и обратиться за защитой.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правах граждан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защищают жизнь, учёбу, семью и здоровье каждого человека. Если знать их и соблюдать законы, в стране становится больше справедливости, уважения и спокойствия.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2026-05-21T09:33:21Z</dcterms:created>
  <dcterms:modified xsi:type="dcterms:W3CDTF">2026-05-21T09:33:21Z</dcterms:modified>
</cp:coreProperties>
</file>