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правильно: орфоэпический словарик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ударение и говорить без ошибок каждый день.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орфоэпия и зачем она нужна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помогает говорить понятно, вежливо и красиво. Даже знакомые слова иногда требуют проверки, потому что ударение в русском языке умеет хитрить и сбивать с толку.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92005"/>
            <a:ext cx="279600" cy="22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79579"/>
            <a:ext cx="279600" cy="2485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русском языке бывают трудные ударения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может падать на разные слоги, поэтому одно и то же слово звучит по-разному в разных формах. Это нужно замечать и запоминать.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 закреплено навсегда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ударение заметно в устном ответе и при чтении вслух. Из-за этого слово может звучать неуверенно, хотя написано оно совершенно правильно.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слышны в речи сразу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изменяется, ударение иногда «переезжает» на другой слог. Так происходит не всегда, но именно такие случаи чаще всего вызывают ошибки у школьников.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меняется вместе с формой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Звонит, щавель, красивее, торты — такие слова легко перепутать. Они часто встречаются в учебе и разговоре, поэтому требуют особого внимания и повторения.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слова-ловушки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школе дети часто встречают новые и трудные слова. Чем раньше ученик научится проверять ударение, тем спокойнее будет читать, отвечать и выступать.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особенно важны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орфоэпический словарик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нужным слогом обычно ставят знак ударения, а рядом добавляют короткий пример. Такая запись помогает быстро услышать правильное звучание слова в голове.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 подсказка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орфоэпическом словарике слово записано так, как его нужно произносить. Это помогает сразу увидеть верный вариант и не догадываться наугад. 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произносят неправильно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 словах, которые слышат каждый день: звонИт, красивЕе, тортЫ. Если выписать их в личный список, нужный вариант быстрее запомнится.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читать слово глазами, но и произносить его вслух несколько раз. Так язык и ухо вместе запоминают правильное ударение гораздо увереннее.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повторяется в ответах, чтении и разговоре, оно постепенно становится знакомым. Тогда меньше шансов сказать звОнит, красИвее или тОрты по привычке.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словариком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ищут по алфавиту, затем проверяют ударение и закрепляют его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маленький языковой секрет: одно написание, но два разных звучания и смысла.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омонимов в школьном курсе русского языка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написанных слова могут означать разные вещи, если ударение поставить по-разному.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маленький языковой секрет: одно написание, но два разных звучания и смысла.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стоят карандаши, а рядом открыта тетрадь. Ребёнок пишет трудные слова и выделяет ударный слог цветом. Так обычная школьная работа превращается в удобную тренировку для памяти и речи.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маленькая проверка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не только в учебнике, но и в разговоре дома и в школе. Карточки с ними можно хранить рядом с рюкзаком. Тогда нужное слово всегда будет под рукой, как верный помощник.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Свёкла, километр и досуг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портфель собирается на уроки вместе с тетрадями и учебниками. Внутри лежат карточки со словами, которые нужно произнести правильно. Такой школьный набор помогает вспомнить ударение перед чтением и ответом у доски.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Портфель, который знает расписание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правильное произношение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слово на слоги и хлопните в ладоши столько раз, сколько их слышите. Так легче понять, где голос должен стать сильнее и какой слог запомнить.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слово вслух два или три раза подряд. Когда ухо слышит правильный вариант, а рот его произносит, слово запоминается надёжнее и увереннее.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Придумывайте короткие рифмовки и смешные пары слов. Весёлый ритм помогает памяти работать быстрее, чем скучное повторение, а трудное ударение перестаёт путаться.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тренировать слова, которые часто встречаются в речи. Чем чаще они нужны, тем быстрее правильное произношение становится привычным и спокойным.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050" y="3375925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словаре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рядом со словом может стоять небольшая помета. Она подсказывает, как говорить правильно, и сразу убирает сомнения.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помета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подсказка ясная, слово легче повторить дома, на уроке и перед чтением вслух. Это экономит время и делает тренировку спокойной.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повторения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запись вроде «говорим так» помогает не бояться трудных слов. С ней ребёнок чувствует себя смелее и читает гораздо ровнее.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уверенно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важнее всего увидеть точный ответ. Подсказка помогает выбрать один правильный способ произношения и не путаться между вариантами.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верный вариант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взрослые тоже проверяют слова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Ошибаться в ударении могут не только дети: учителя, родители и дикторы тоже сверяются со словарём, когда слово редкое или коварное. Это нормальная привычка внимательного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проверка слова помогает услышать правильный вариант и запомнить его без споров. Когда взрослый и ребёнок смотрят одно и то же слово, учиться становится спокойнее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для запоминания ударения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 словарь и читаем слово вместе с коротким примером. Так легче понять, как оно звучит в настоящей 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пример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два-три раза, можно по слогам и с хлопками. Голос быстро запоминает правильное место ударения.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Повторить вслух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Выписываем слово в тетрадь или на карточку и возвращаемся к нему позже. Несколько повторов помогают не забыть верный вариант.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Записать и проверить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трудное слово в речи или чтении. Если ударение вызывает сомнение, не гадаем, а сразу готовимся проверить его.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слово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трудного слова к правильной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только найти ударение, но и перенести правильное произношение в обычную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список уже помогает говорить точнее и увереннее. Такие слова часто встречаются в школе и в разговоре.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слов на слайде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можно взять для короткой ежедневной тренировки.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список уже помогает говорить точнее и увереннее. Такие слова часто встречаются в школе и в разговоре.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на каждый день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открывает карточки и быстро находит трудное слово. Рядом он ставит маленькую звёздочку, чтобы не забыть ударение. Через минуту стихотворение уже звучит спокойнее, а строка перестаёт спотыкаться.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стихотворения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тихо проверяет слово в словарике и повторяет его шёпотом. Карточка лежит рядом, как верный помощник. Теперь можно отвечать без спешки и не бояться смешной ошибки в ударении.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 доски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орфоэпический словарь отличается от обычного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словарь объясняет, что означает слово, как оно пишется и к какой части речи относится. Он помогает понять смысл, но не всегда подсказывает, как слово нужно произносить.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показывает звучание слова. В нём видно, где стоит ударение, и можно сразу услышать правильный вариант, а не только увидеть написание на странице.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словарь особенно полезен для слов-ловушек: они знакомы на вид, но легко сбивают с толку при чтении вслух. Здесь нужна точность, а не догадка.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обычный словарь отвечает на вопрос «что это значит?», то орфоэпический отвечает на вопрос «как это сказать?». Поэтому они нужны вместе, как две разные подсказки.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после чтения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помогает перевести правильное ударение из словаря в привычную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ошибки и важная точность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ударение иногда звучит смешно, и в этом нет ничего страшного. Но в учебном ответе важно, чтобы слово было понятно с первого раза и не путало слушателя.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помогает дружелюбно исправить ошибку: без насмешек, спокойно и аккуратно. Когда ребёнок видит верный вариант, слово перестаёт капризничать и становится послушным.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делает ответы увереннее, а чтение — красивее. Чем чаще мы сверяемся со словарём, тем меньше смешных промахов и тем больше удачных слов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добавить в личный словарик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Выбирай слова, которые часто встречаются дома, в школе и в книгах. Записывай рядом короткий пример, чтобы сразу помнить, как слово звучит в предложении.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Удобно выделять ударный слог цветом или добавлять маленький рисунок. Так слово запоминается быстрее, а тетрадь превращается в весёлую помощницу, а не в скучный список.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правильно каждый день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словарик помогает не бояться трудных слов, вовремя проверять ударение и говорить увереннее. Когда речь точная, общаться легче, а ошибки становятся просто шагом к новому знанию.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2026-05-21T20:33:42Z</dcterms:created>
  <dcterms:modified xsi:type="dcterms:W3CDTF">2026-05-21T20:33:42Z</dcterms:modified>
</cp:coreProperties>
</file>