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9 класса: ключевые темы, формулы и способы решения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темы, формулы и способы решения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учит описывать зависимости между величинами с помощью букв, формул, уравнений и графиков. В 9 классе важно не только считать, но и выбирать удобный способ решения, опираясь на смысл задачи и условия.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алгебра в 9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166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831" y="14045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2344" y="1400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8694" y="14006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16683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курса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находят корни, проверяют ответы и учатся выбирать способ решения: по формуле, разложением на множители или через дискриминант.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 графики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помогает читать координатную плоскость, понимать форму параболы и связывать формулу с её графическим образом.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находить общие решения двух уравнений сразу и применять их к задачам на движение, покупки и смеси.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учит записывать промежутки решений, работать с числовой прямой и учитывать изменение знака при преобразованиях.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Прогрессии и статистика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знакомит с последовательностями, арифметической прогрессией и начальными представлениями о данных, их описании и сравнении.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выражение: короткая запись зависимости
</a:t>
            </a:r>
            <a:endParaRPr lang="en-US" sz="2224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выражение объединяет числа, буквы и знаки действий. Оно помогает записать зависимость кратко и понятно, без длинных словесных описаний.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обозначает переменную — величину, которая может меняться. Поэтому одно и то же выражение можно использовать для разных значений и ситуаций.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записи нужны в формулах площади, периметра, стоимости и других задачах, где важно быстро выразить одно неизвестное через другое.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квадратного уравнения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уравнения ax² + bx + c = 0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вид уравнения влияет на удобный способ решения и на количество корней.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уравнения часто решаются быстрее, а для полных удобнее использовать дискриминант или формулу корней.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квадратных уравнений и их 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x²+4x+8=0; x²-6x+9=0; x²-5x+6=0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уравнений с разными значениями дискриминанта показывают, как быстро можно предсказать результат ещё до полного решения.
</a:t>
            </a:r>
            <a:pPr algn="l" indent="0" marL="0">
              <a:lnSpc>
                <a:spcPct val="150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дискриминант, тем больше действительных корней; отрицательное значение означает отсутствие действительных решений.
</a:t>
            </a:r>
            <a:endParaRPr lang="en-US" sz="1226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дискриминанта и числа корней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функция и её график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функция задаётся выражением y = ax² + bx + c. Она описывает зависимость, в которой значение меняется неравномерно и образует плавную кривую.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парабола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такой функции — парабола. Направление её ветвей зависит от коэффициента a: при положительном значении они направлены вверх, при отрицательном — вниз.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удобно находить нули функции, вершину, область значений и сравнивать две зависимости без долгих вычислений.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в реальной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в полёте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мяч подбрасывают вверх, его траектория на рисунке часто напоминает дугу параболы. Математическая модель помогает описать подъём, вершину полёта и момент падения. Поэтому график y = x² становится не просто линией на бумаге, а образом движения.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Струя воды из фонтана и отражатели света тоже могут напоминать параболическую форму. В этих примерах важно то, что одна и та же кривая помогает понять и движение воды, и направление лучей. Так алгебра связывает формулу с реальным объектом.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по таблице значений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построения графика функции по выбранным значениям x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и смысл общего решения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5800" y="16053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объединяет несколько уравнений, которые рассматривают одновременно. Решение должно подходить каждому из них сразу, поэтому в ответе обычно ищут пару или набор значений переменных.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925800" y="33880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ответ считается верным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Общим решением называют только те значения, которые после подстановки делают верными все уравнения системы. Если хотя бы одно уравнение не выполняется, ответ нельзя считать подходящим.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450775" y="1605388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помогают решать задачи о покупках, движении, смесях и сравнении величин. В таких заданиях важно связать два условия и выбрать удобный способ: подстановку, сложение или график.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алгебры 9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полезен в своей ситуации: важно не только решить систему, но и выбрать путь, который сокращает вычисления и снижает риск ошибки.
</a:t>
            </a:r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 сложение обычно точнее в вычислениях, а графический способ лучше показывает число решений и структуру ответа.
</a:t>
            </a:r>
            <a:endParaRPr lang="en-US" sz="127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систем уравнений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алгебры 9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понять, какие переменные вводить и какую математическую модель использовать в задаче.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правильно выбрать переменные и модель, условие задачи становится короче, а путь к решению — понятнее.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тип задачи на системы уравнений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81" y="1501300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87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неравенствах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показывает, какое значение больше или меньше другого. В записи используют знаки &gt;, &lt;, ≥ и ≤, которые помогают точно обозначать границы ответа.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сравнения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часто записывают как часть числовой прямой, а не как одно число. Такой формат удобен, когда решений много и они образуют диапазон значений.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Промежуток чисел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или делении на отрицательное число знак неравенства меняется на противоположный. Это одна из самых частых причин неверного ответа, поэтому шаги нужно проверять особенно внимательно.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со знаком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встречаются линейные и квадратные неравенства, а также их системы. Для каждого вида нужен свой способ преобразования и проверки полученного результата.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и интервалы решений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Обозначаем границу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закрашенная точка означает, что крайнее значение входит в ответ. Пустая точка показывает, что граница не принадлежит решению неравенства.
</a:t>
            </a:r>
            <a:endParaRPr lang="en-US" sz="82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 записывают скобками и точками с запятой: например, (-∞; 3], (2; 7), [-1; 4). Такая форма компактно передает все подходящие значения.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с задачей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Интервальный ответ удобно использовать при анализе условий и графиков. Он помогает быстро увидеть, где значение допустимо, а где условие уже нарушается.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алгебры 9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таком графике особенно заметны равные шаги между соседними членами. Это помогает быстро увидеть разность и проверить, правильно ли записана последовательность.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лежат на одной прямой и изменяются с постоянным шагом, перед нами арифметическая прогрессия.
</a:t>
            </a:r>
            <a:endParaRPr lang="en-US" sz="127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и арифметическая прогрессия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n-го члена и суммы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 на арифметическую прогрессию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алгебры 9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самые нужные формулы курса и показывает, в каких задачах их применяют чаще всего.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сокращают вычисления и помогают действовать по проверенному алгоритму, а не подбирать ответ наугад.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алгебры 9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Этих ошибок достаточно, чтобы испортить правильное решение: важны знак, порядок действий, проверка корней и аккуратное чтение координат.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особенно заметны при работе с уравнениями, неравенствами и графиками.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алгебры 9 класса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9 класса: чему она учит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помогает уверенно работать с формулами, уравнениями, графиками и промежутками. К концу 9 класса важно не только считать, но и понимать, как выбирать способ решения и проверять ответ.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2026-05-30T00:58:01Z</dcterms:created>
  <dcterms:modified xsi:type="dcterms:W3CDTF">2026-05-30T00:58:01Z</dcterms:modified>
</cp:coreProperties>
</file>