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мир как объект 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объясняет, как устроен взаимосвязанный мир и почему он меняется.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географии изучать современный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география помогает понять не только страны и карты, но и мировое хозяйство, урбанизацию, миграции, технологии и неравенство развития, которые формируют пространство XXI века.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рубеж показывает масштаб демографических изменений и необходимость учитывать возрастную структуру, расселение и качество жизни населения.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млрд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на планете, усиливая нагрузку на ресурсы, города и социальную инфраструктуру.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2022
</a:t>
            </a:r>
            <a:endParaRPr lang="en-US" sz="3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 мире: рост доли городского населения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сопровождается расширением агломераций, усложнением транспорта и концентрацией рабочих мест, услуг и инфраструктуры.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остается устойчивой долгосрочной тенденцией и к середине века охватит большую часть населения мира.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Prospects; 1950, 2024, прогноз на 2050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 цифровая среда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мобильная связь сделали общение мгновенным: люди учатся, работают и координируют действия на больших расстояниях почти без задержек.
</a:t>
            </a:r>
            <a:endParaRPr lang="en-US" sz="837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курсы, видеолекции и облачные хранилища расширили доступ к знаниям, но усилили значение цифровой грамотности и критической оценки источников.
</a:t>
            </a:r>
            <a:endParaRPr lang="en-US" sz="860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приложения и карты в реальном времени помогают ориентироваться в городе и мире, меняя привычные маршруты, транспортные решения и поведение людей.
</a:t>
            </a:r>
            <a:endParaRPr lang="en-US" sz="768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изменили торговлю и финансы: онлайн-платежи, маркетплейсы и платформы сократили роль расстояния в повседневных экономических связях.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15173"/>
            <a:ext cx="4332300" cy="18794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современного мира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показывают масштаб взаимосвязанности современного мира и его возрастающее воздействие на население, экономику и природу.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мир характеризуется высокой плотностью связей, но одновременно растет нагрузка на ресурсы, города и экосистемы.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ITU, World Bank, IOM, Global Carbon Project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и международное разделение труда
</a:t>
            </a:r>
            <a:endParaRPr lang="en-US" sz="2112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финансы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хозяйство зависит от морских путей, авиаперевозок, цифровых платежей и мировых финансовых центров, которые ускоряют движение товаров, денег и информации.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государства выполняют свои функции в мировой экономике: одни поставляют сырье и продовольствие, другие развивают промышленность, финансы, транспорт или сферу услуг.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товар часто создается в нескольких странах: сырье добывают в одном регионе, детали производят в другом, а сборка и продажа происходят в третьем.
</a:t>
            </a:r>
            <a:endParaRPr lang="en-US" sz="1072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корпораций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компании связывают рынки, капитал и технологии, формируя международные производственные цепочки и влияя на размещение предприятий по всему миру.
</a:t>
            </a:r>
            <a:endParaRPr lang="en-US" sz="10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мировой экономики по секторам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секторов различается по странам: чем выше уровень развития, тем заметнее роль услуг, технологий и управленческих функций.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доминирует в мировой экономике, а цифровой сектор быстро растет и усиливает взаимосвязанность рынков.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данным World Bank и OECD, 2023–2024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43323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63" y="139555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281" y="1390009"/>
            <a:ext cx="339413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395559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395559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Научно-техническая революция и новые технологии
</a:t>
            </a:r>
            <a:endParaRPr lang="en-US" sz="2324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 сервисные роботы повышают производительность, снижают долю опасного труда и меняют требования к квалификации работников на предприятиях.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ИИ ускоряют обработку данных, поиск решений и автоматизацию рутинных задач, влияя на образование, медицину, бизнес и управление городами.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развиваются в медицине, сельском хозяйстве и фармацевтике, помогая создавать новые методы лечения, сорта растений и экологические решения.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навигация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системы обеспечивают связь, наблюдение за Землей и точную навигацию, что особенно важно для транспорта, мониторинга природных процессов и безопасности.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энергетика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источники энергии снижают зависимость от ископаемого топлива, но требуют инвестиций в сети, хранение энергии и модернизацию инфраструктуры.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технология меняет общество и пространство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технологии от идеи до общественных и пространственных последствий.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глобализация и сохранение разнообразия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информационное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музыка, спорт и интернет-контент распространяются почти мгновенно, формируя общую культурную среду. Люди из разных стран всё чаще ориентируются на одни и те же образы, форматы общения и модели досуга.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английского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стал основным инструментом международного общения, науки и цифровой среды. Он облегчает обмен знаниями, но не отменяет значение родных языков в школе, семье и общественной жизни.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культуры продолжают жить через образование, музеи, памятники наследия, театр и местные СМИ. Именно эти институты помогают передавать язык, обычаи и историческую память новым поколениям.
</a:t>
            </a:r>
            <a:endParaRPr lang="en-US" sz="1083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единства и 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делает мир более похожим, но не стирает разнообразие полностью. Напротив, интерес к местной идентичности часто усиливается как ответ на культурную унификацию и массовое распространение одинаковых стандартов.
</a:t>
            </a:r>
            <a:endParaRPr lang="en-US" sz="10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населения в современном мире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перемещений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миграция стала привычной частью жизни современного мира: люди переезжают между странами ради работы, учёбы и безопасности. Такие потоки заметно меняют численность и структуру населения.
</a:t>
            </a:r>
            <a:endParaRPr lang="en-US" sz="734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Принимающие государства получают рабочую силу и культурное разнообразие, но одновременно сталкиваются с нагрузкой на жильё, школы и транспорт. Страны выезда теряют часть трудоспособного населения и специалистов.
</a:t>
            </a:r>
            <a:endParaRPr lang="en-US" sz="692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влияние миграции в крупных городах и приграничных районах. Здесь быстрее меняются языковая среда, рынок труда, структура населения и повседневный облик городского пространства.
</a:t>
            </a:r>
            <a:endParaRPr lang="en-US" sz="768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переезда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Миграцию вызывают не только экономические мотивы, но и семейные обстоятельства, конфликты, политическая нестабильность и экологические риски. Поэтому одни потоки носят добровольный, а другие вынужденный характер.
</a:t>
            </a:r>
            <a:endParaRPr lang="en-US" sz="7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053068"/>
            <a:ext cx="4332300" cy="13825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человечества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показывает, что основные угрозы имеют планетарный масштаб и взаимно усиливают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угрозы выходят за рамки отдельных стран: их нельзя решить изолированно, поэтому ключевым условием становится согласованное международное действие.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IPCC, ВОЗ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мира и климатические риски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выбор напрямую влияет на промышленность, транспорт и повседневное потребление. Даже быстрый рост «чистой» энергетики пока не компенсирует объём выбросов, накопленный мировой экономикой.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низкоуглеродной модели идёт, но остаётся недостаточно быстрым: сокращение климатических рисков требует одновременно менять энергетику, транспорт и производство.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IEA, Global Carbon Project; обобщённые данные за 2023–2024 гг.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между странами и внутри обществ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уровень жизни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странами проявляется в доходах, доступе к медицине, чистой воде и безопасной городской среде. Эти различия определяют качество повседневной жизни и перспективы человека с самого детства.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4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pPr algn="l" indent="0" marL="0">
              <a:lnSpc>
                <a:spcPct val="110046"/>
              </a:lnSpc>
              <a:buNone/>
            </a:pPr>
            <a:r>
              <a:rPr lang="en-US" sz="947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контраст между «Севером» и «Югом» отражает не только богатство, но и различия в технологиях, инфраструктуре и человеческом капитале. Он сохраняется даже в условиях глобальной торговли и обмена знаниями.
</a:t>
            </a:r>
            <a:endParaRPr lang="en-US" sz="947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1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стартовые условия
</a:t>
            </a:r>
            <a:pPr algn="l" indent="0" marL="0">
              <a:lnSpc>
                <a:spcPct val="110046"/>
              </a:lnSpc>
              <a:buNone/>
            </a:pPr>
            <a:r>
              <a:rPr lang="en-US" sz="91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мобильность зависит от семьи, школы, доступа к интернету и возможности получить востребованную профессию. Чем выше качество образования и среды, тем больше шансов на успешную карьеру.
</a:t>
            </a:r>
            <a:endParaRPr lang="en-US" sz="919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5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различия
</a:t>
            </a:r>
            <a:pPr algn="l" indent="0" marL="0">
              <a:lnSpc>
                <a:spcPct val="110046"/>
              </a:lnSpc>
              <a:buNone/>
            </a:pPr>
            <a:r>
              <a:rPr lang="en-US" sz="95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существует и внутри государств: в одном обществе рядом могут сосуществовать благополучные районы, периферия без современных услуг и группы населения с разными возможностями для развития.
</a:t>
            </a:r>
            <a:endParaRPr lang="en-US" sz="9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мирового сообщества на кризисы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последовательность международной реакции на пандемии, конфликты, катастрофы и экономические потрясения.
</a:t>
            </a:r>
            <a:endParaRPr lang="en-US" sz="1113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подростков цифровая среда стала привычным учебным пространством. Онлайн-курсы, электронные дневники и международные проекты позволяют быстро находить информацию, общаться с преподавателями и пробовать себя в новых форматах обучения, не ограничиваясь классом или школой.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без границ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всё чаще включаются в волонтёрские акции, экологические инициативы и школьные сообщества. Через социальные сети они быстро координируют помощь, собирают команды и участвуют в городских событиях, которые требуют ответственности и взаимной поддержки.
</a:t>
            </a:r>
            <a:endParaRPr lang="en-US" sz="85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и волонтёрство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возможности сопровождаются перегрузкой информацией, зависимостью от гаджетов и кибербуллингом. Кроме того, высокая конкуренция за престижное образование и профессию заставляет подростков раньше задумываться о будущем и более критично относиться к собственному выбору.
</a:t>
            </a:r>
            <a:endParaRPr lang="en-US" sz="785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риски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в глобальном обществе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развития современного общества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направления тесно связаны между собой: без образования трудно развивать технологии, а без экологии и здравоохранения устойчивый рост теряет смысл для будущих поколений.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долгосрочные инвестиции в человека и среду жизни; именно они создают основу для устойчивости, безопасности и международной конкурентоспособности.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ООН и ЮНЕСКО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доступа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сети открыли людям доступ к информации, образованию и международному общению. Возможности учиться, работать и обмениваться опытом стали гораздо шире, чем раньше.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зависимости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усилилась зависимость от технологий, транспорта, энергии и мировых рынков. Сбой в одной сфере быстро отражается на многих странах и отраслях.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устойчивости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определяется качеством управления, уровнем знаний и готовностью к сотрудничеству. Чем ответственнее страны относятся к ресурсам и среде, тем устойчивее их развитие.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мир как пространство возможностей и ограничений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современного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мир — это единство глобальной взаимосвязанности, демографических изменений, технологического прогресса и общих рисков. Его устойчивое будущее зависит от знаний, сотрудничества и ответственного отношения к планете.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2026-06-03T02:01:30Z</dcterms:created>
  <dcterms:modified xsi:type="dcterms:W3CDTF">2026-06-03T02:01:30Z</dcterms:modified>
</cp:coreProperties>
</file>