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защищали Родину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героях, чьей смелостью держалась страна, от древности до Победы.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— это дом, семья, город и вся страна. Её защищали, когда приходил враг: берегли границы, спасали людей, удерживали города и помогали стране жить дальше.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и её защита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защитники в Древней Руси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Княжеские дружины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силой были княжеские дружины — отряды воинов, которые сопровождали князя, охраняли города и быстро приходили на помощь жителям при нападении.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ополчение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опасность становилась большой, к защите присоединялись простые горожане. Они вместе вставали на стены, следили за дорогами и помогали удержать родной город.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 щиты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 пользовались мечами, копьями, луками и щитами. Такое вооружение помогало отражать набеги и защищать людей, дома и торговые пути.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— герои народных сказаний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Муромец, Добрыня Никитич и Алёша Попович стали образами защитников, которые держат слово, не бросают товарищей и помогают тем, кто слабее.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стойкость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в былинах выглядели очень сильными, но их главная победа была не в силе, а в умении стоять за правду и не пугаться трудностей.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Муромец, Добрыня Никитич и Алёша Попович стали образами защитников, которые держат слово, не бросают товарищей и помогают тем, кто слабее.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герои часто появляются в книгах, на картинах и в мультфильмах. Так народная память делает их близкими и понятными даже маленьким читателям.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1230–1240-е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защищал русские земли от нападений и умел выбирать не только сильный, но и мудрый путь.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1242 год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Чудском озере русское войско одержало победу. Это помогло остановить врага и укрепило защиту северо-западных земель.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князе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Александра Невского помнят как имя воина и мудрого правителя, который умел думать о безопасности своей земли.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и Чудское озеро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бой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было трудным и долгим, но русские воины не отступили. Их поддерживали решимость, взаимовыручка и вера в общую победу.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 Куликовом поле показала: когда народ действует вместе, он может противостоять очень сильному врагу и отстоять свою землю.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войска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1380 году князь Дмитрий Донской собрал русское войско на Куликовом поле. Люди пришли из разных земель, чтобы вместе защитить свою землю.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 вставал на защиту страны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действовали люди, когда стране угрожала опасность.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4869" y="1162275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Полководцы и военное дело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Суворов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Суворов прославился умением готовить солдат к трудным испытаниям. Его слова о пользе учения напоминали: хорошая подготовка помогает не растеряться в бою.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Кутузов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умел беречь войско и принимать взвешенные решения. Для полководца важно было не только победить, но и сохранить людей.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армии порядок был очень важен. Если каждый знает своё дело, отряд действует дружно и быстрее справляется с опасностью.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солдатах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Полководец отвечал не только за бой, но и за своих людей. Внимание к солдатам помогало им держаться бодро и не терять сил.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внутри крепости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враг приближался, крепость превращалась в надёжный дом для защитников. Люди старались экономить припасы, помогали друг другу и дежурили по очереди. Так стены становились не просто камнем, а общей опорой.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Стены, которые держали осаду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крепостей были высокие стены, башни и прочные ворота. Сверху дозорные внимательно следили за дорогами и полями, чтобы заметить врага заранее. Внутри хранили воду, еду и оружие — на случай долгой осады.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защищали крепости и кремли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12–16 часов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долго работали люди, чтобы фронт получил оружие, снаряды, одежду и всё нужное для победы. Их труд был не меньше похож на подвиг.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могла длиться рабочая смена на военном заводе.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 труде в тылу в годы Великой Отечественной войны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годы войны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54275" y="1468443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тылу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собирали металлолом, тёплые вещи и лекарственные травы. Их маленькие руки делали большую работу: всё это помогало фронту и тем, кто ждал вестей с войны.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4654275" y="2777515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 в госпиталях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читали письма раненым, подавали воду, убирали палаты и подбадривали бойцов. Иногда доброе слово и рисунок поддерживали сильнее, чем длинный разговор.
</a:t>
            </a:r>
            <a:endParaRPr lang="en-US" sz="1083" dirty="0"/>
          </a:p>
        </p:txBody>
      </p:sp>
      <p:sp>
        <p:nvSpPr>
          <p:cNvPr id="12" name="Text 4"/>
          <p:cNvSpPr txBox="1"/>
          <p:nvPr/>
        </p:nvSpPr>
        <p:spPr>
          <a:xfrm>
            <a:off x="4654275" y="4086587"/>
            <a:ext cx="381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Связные и разведчики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передавали записки, следили за дорогами и помогали партизанам. Они рисковали, как взрослые, хотя сами ещё были совсем юными и мечтали просто учиться и играть.
</a:t>
            </a:r>
            <a:endParaRPr lang="en-US" sz="10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огнём к раненым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начинался бой, санитары и медсёстры спешили туда, где лежали раненые. Они перевязывали раны прямо в поле и выносили бойцов в безопасное место. Часто это требовало не только знаний, но и большой храбрости.
</a:t>
            </a:r>
            <a:endParaRPr lang="en-US" sz="1196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и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госпиталях врачи работали без долгих пауз: осматривали, оперировали, следили за лекарствами и состоянием каждого солдата. После тяжёлых дней к ним возвращались силы, а вместе с ними — надежда снова встать в строй.
</a:t>
            </a:r>
            <a:endParaRPr lang="en-US" sz="1196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халат рядом с фронтом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Медики спасали не только тех, кто был ранен, но и тех, кто уже почти потерял веру. Их труд был тихим, но очень важным: он возвращал людям жизнь, силу и уверенность в завтрашнем дне.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Медики на фронте и в госпиталях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действовали партизаны и подпольщики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282150" y="2434525"/>
            <a:ext cx="21243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врага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враг занял города и деревни, жители не смирились с бедой. В лесах и под землёй начали появляться тайные группы помощи и сопротивления.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592625" y="2922600"/>
            <a:ext cx="2124300" cy="13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Тайная борьба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собирали сведения, передавали их своим и помогали местным жителям. Они повреждали дороги, мосты и линии связи, мешая врагу двигаться дальше.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794850" y="1831450"/>
            <a:ext cx="20670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победе
</a:t>
            </a:r>
            <a:pPr algn="r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действия поддерживали наступление армии и приближали освобождение. После освобождения люди возвращались к мирной жизни, помня о смелости тех, кто действовал скрытно.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победе в 1941–1945 годах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страна шаг за шагом проходила путь от первых ударов войны до Дня Победы.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между тревогами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уроки часто прерывались тревогой, холодом или нехваткой тетрадей. Но дети всё равно тянулись к знаниям, потому что учеба напоминала им: мирная жизнь обязательно вернётся.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и хлебные карточки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детям приходилось рано взрослеть: стоять в очередях, беречь каждую крошку хлеба и делить всё с близкими. Даже в такие дни они старались не унывать и помогали по дому, как могли.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войны: труд, голод и стойкость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66288" y="523600"/>
            <a:ext cx="200925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которые напоминают о защите Родины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знамёна напоминали солдатам о чести, верности и присяге. Они объединяли людей в трудный момент и помогали чувствовать плечо товарища.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страны показывает её силу, историю и достоинство. Он помогает помнить, что Родина — это общий дом, который нужно беречь.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торжественно и вызывает чувство уважения. Его слушают стоя, потому что он говорит о единстве людей и любви к своей стране.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огонь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огонь горит как знак памяти о тех, кто не вернулся с войны. К нему приносят цветы и молча благодарят защитников.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смелости и дружбе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25" y="1417925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деле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«Смелый боец — в бою молодец» напоминает: храбрость нужна не только на войне, но и в обычной жизни, когда надо поступить честно и не испугаться трудностей.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4225" y="2714962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«Один в поле не воин» учит, что важные дела легче делать сообща. Когда рядом товарищи, человек становится увереннее и справляется с испытаниями лучше.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4225" y="4012013"/>
            <a:ext cx="3888600" cy="8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совет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«Где дружба и совет, там и свет» показывает: добрый совет и поддержка помогают находить верное решение. Вместе люди быстрее находят выход даже из сложной 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хранят память о защитниках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бабушек и дедушек делают историю близкой и понятной. Когда в семье берегут письма, награды и фотографии, память о защитниках становится живой и очень дорогой.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музеи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и у памятников можно увидеть вещи, письма и фотографии военных лет. Они помогают представить, как жили люди и почему так важно помнить их подвиг.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бабушек и дедушек делают историю близкой и понятной. Когда в семье берегут письма, награды и фотографии, память о защитниках становится живой и очень дорогой.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День Победы люди несут цветы к памятникам и Вечному огню, говорят спасибо ветеранам и молчат минуту. Так страна показывает уважение к тем, кто защитил мир.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1418 дней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длилась война, и каждый день требовал от людей стойкости. Именно поэтому качества защитников особенно ценны: они помогали выстоять и победить.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длилась Великая Отечественная война — и всё это время людям требовались смелость, терпение и взаимовыручка.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Великой Отечественной войны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Родину защищали не только солдаты с оружием, но и врачи, рабочие, партизаны, дети и многие другие люди. Победу приносили смелость, труд и дружба, а память о них учит беречь мир.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2026-05-26T05:14:29Z</dcterms:created>
  <dcterms:modified xsi:type="dcterms:W3CDTF">2026-05-26T05:14:29Z</dcterms:modified>
</cp:coreProperties>
</file>