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тело, поддерживает настроение и помогает чувствовать себя лучше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здоровье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спорте сегодня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спорт — это не только результат, но и энергия, сон, осанка, уверенность и привычка двигаться без перегруза.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 и физическая форма
</a:t>
            </a:r>
            <a:endParaRPr lang="en-US" sz="243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 — это не только отсутствие болезни. Это самочувствие, энергия и способность учиться, играть, общаться и двигаться без лишнего напряжения.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форма показывает, насколько тело готово к нагрузкам. В неё входят выносливость, сила, гибкость и координация движений.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движение, тем лучше развиваются разные качества организма. Один вид активности не заменяет полностью другой.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укреплять тело постепенно, если нагрузка подобрана по возрасту и возможностям. Главное — регулярность и разумный подход.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отвечает на нагрузку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сердце начинает работать чаще, чтобы быстрее доставлять кислород и питательные вещества к мышцам. Так организм поддерживает активность.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усиливают обмен воздуха, а тело получает больше кислорода. Это помогает дольше сохранять темп и меньше уставать при нагрузке.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мышц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используют больше энергии, поэтому движение становится возможным, а после тренировки тело учится восстанавливаться быстрее.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регулярных занятиях обычные дела даются легче: подъём по лестнице, перенос рюкзака и долгие прогулки уже не кажутся тяжёлыми.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ходьбы, бега или игры, где нужно постоянно двигаться. Такие нагрузки тренируют сердце и развивают выносливость без сложного оборудования.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двигаться достаточно долго, чтобы почувствовать разогрев тела и умеренную усталость. Даже активная игра уже приносит пользу, если она регулярна.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разнообразить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чередовать разные варианты: велосипед, плавание, спортивные игры или быструю ходьбу. Так нагрузка становится интереснее и полезнее для организма.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Аэробная активность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 тренажёров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Приседания, отжимания и планка развивают мышцы без тренажёров. Такие упражнения можно выполнять дома, во дворе или на уроке физкультуры.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помогают держать спину ровнее и легче переносить повседневные нагрузки. Это особенно важно в период активного роста.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суставов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подобранная силовая работа укрепляет связки и помогает телу двигаться увереннее. Она должна быть простой, понятной и безопасной.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важны техника и умеренность. Лучше сделать меньше повторений правильно, чем пытаться сразу выполнить слишком сложное упражнение.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38" y="1451264"/>
            <a:ext cx="4207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навыки движения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Растяжка делает движения свободнее, помогает снять скованность после сидения за партой и поддерживает комфорт в теле после активности.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 равновесие учат лучше контролировать тело. Это полезно в спорте, на лестнице и в обычных играх во дворе.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 мяча, прыжки через линию и смена направлений развивают точность движений. Координация помогает быстрее реагировать и меньше ошибаться.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движения соединяют ритм, внимание и контроль корпуса. Они делают занятия живыми и помогают двигаться увереннее.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тела и настроения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помогают чувствовать больше бодрости в течение дня. После движения легче включаться в уроки и домашние дела.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качество сна, если тренировка не слишком поздняя и нагрузка подобрана разумно. Организму проще восстановиться ночью.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снижает напряжение после учёбы и помогает переключиться с мыслей о заданиях. Это поддерживает более спокойное состояние.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тренировки становятся привычкой, растут дисциплина и уверенность. Появляется ощущение, что сложную цель можно достичь шаг за 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движения нужно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ежедневная активность может складываться из обычных дел и коротких тренировок. Важно не одно занятие, а сумма движения за день.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распределять активность по частям, нужный объём набирается без перегрузки и лучше вписывается в школьный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для детей и подростков 5–17 лет: не менее 60 минут умеренной или высокой активности ежедневно.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помогают выбрать секцию, которую будет легко посещать без лишнего стресса.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критерия помогают выбрать спорт по себе
</a:t>
            </a:r>
            <a:endParaRPr lang="en-US" sz="268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 о выборе физической активности для подростков.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тренироваться без риска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безопасной тренировки: подготовка, нагрузка и восстановление
</a:t>
            </a:r>
            <a:endParaRPr lang="en-US" sz="10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увеличивается нагрузка, тем выше риск боли и травм. В спорте важна постепенность: тело успевает адаптироваться, а техника остаётся под контролем.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чаще всего связаны с подготовкой, техникой, обувью и слишком быстрым ростом нагрузки.
</a:t>
            </a:r>
            <a:endParaRPr lang="en-US" sz="184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«Спорт и здоровье»; обобщение причин травм, указанных в задании.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перегруз на практике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слишком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торопился повторить сложное упражнение сразу, без подготовки. Через несколько минут движение стало рваным, дыхание сбилось, и пришлось остановиться, чтобы не усугубить дискомфорт.
</a:t>
            </a:r>
            <a:endParaRPr lang="en-US" sz="15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на следующий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она ещё раз вышла на площадку, хотя ноги уже были тяжёлыми. На следующий день обычная лестница напоминала о перегрузе, и тренировка выглядела совсем иначе.
</a:t>
            </a:r>
            <a:endParaRPr lang="en-US" sz="152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перед стартом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начала игру без разминки и на скользком полу. Один неверный шаг, неустойчивая опора — и всем стало понятно, почему перед нагрузкой важны подготовка и внимание к поверхности.
</a:t>
            </a:r>
            <a:endParaRPr lang="en-US" sz="15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550067"/>
            <a:ext cx="3709500" cy="758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вода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ориентир для школьника: сначала вода и лёгкий перекус, после нагрузки — обычная еда и восстановление. Сравните удачные и неудачные варианты.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занятием лучше лёгкая и знакомая еда, а после — обычный приём пищи и вода; сладкие стимуляторы и ограничения мешают восстановлению.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«Спорт и здоровье»; практические рекомендации из задания.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нужно 8–10 часов сна: именно за это время организм лучше восстанавливается после нагрузок и готовит силы на следующий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в сутки — это ориентир, который помогает тренироваться безопаснее и чувствовать себя бодрее.
</a:t>
            </a:r>
            <a:endParaRPr lang="en-US" sz="184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CDC, Sleep and Sleep Disorders: Sleep in Middle and High School Students.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популярные представления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нужно терпеть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 — не знак силы. Если во время движения появляется острая боль, тренировку нужно остановить: правильная нагрузка развивает, а не заставляет терпеть неприятные ощущения.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Факт: вариантов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 — это не только бег и соревнования. Подойдут плавание, танцы, игры, упражнения с собственным весом и обычная ходьба, если они регулярны и безопасны.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Факт: важна регулярность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у подростков растут не от редких рывков, а от систематической работы, сна и нормального питания. Без восстановления прогресс становится медленнее и тяжелее.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чем тяжелее, тем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усталость после каждого занятия — не цель. Лучше умеренная нагрузка, постепенное усложнение и дни отдыха: так физкультура приносит пользу, а не срыв.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945" y="1451264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спорт кроме формы
</a:t>
            </a:r>
            <a:endParaRPr lang="en-US" sz="318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общая цель и понятные роли, легче действовать спокойно и без лишнего напряжения. Это помогает чувствовать поддержку команды и верить в свои силы.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самоконтроля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даёт предсказуемый результат: видно, что усилия не пропадают зря. Ученик начинает лучше планировать действия и меньше боится ошибок.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прогресс заметен: быстрее бежишь, увереннее держишь баланс, точнее ловишь мяч. Такие успехи создают ощущение роста и укрепляют внутреннюю опору.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за пределами зала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спорте часто переносится в класс и общение. Человек легче выступает перед другими, спокойнее реагирует на неудачи и чаще доводит начатое до конца.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неделю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Недельный план не должен быть сложным: важнее распределить движение, отдых и воду так, чтобы спорт не мешал учёбе и обычным делам.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занятия работают, если они повторяются регулярно; сочетание движения, силовой работы и сна помогает не перегружаться.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«Спорт и здоровье»; рекомендации из задания.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за один короткий подход
</a:t>
            </a:r>
            <a:endParaRPr lang="en-US" sz="249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короткой тренировки на 20–30 минут: разогрев, основная часть и спокойное завершение
</a:t>
            </a:r>
            <a:endParaRPr lang="en-US" sz="9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полезно, если делать это разумно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приносит пользу, когда он регулярный, посильный и безопасный. Начните с одной доступной активности, добавьте разминку и сохраните простой ритм на неделю.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2026-07-25T15:45:54Z</dcterms:created>
  <dcterms:modified xsi:type="dcterms:W3CDTF">2026-07-25T15:45:54Z</dcterms:modified>
</cp:coreProperties>
</file>