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услышал голос деревни и рассказал о человеке честно.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Макарович Шукшин: писатель, режиссёр, актёр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путь Шукшина стал основой его творчества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сибирской деревне, война, работа на разных должностях и учёба в Москве сформировали его взгляд на человека. Из этого опыта выросли и его рассказы, и фильмы, и особая интонация правды.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первые впечатления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25 июля 1929 года в селе Сростки. После репрессии отца в 1933 году его воспитывала мать, и именно семейная память стала важной частью его внутреннего мира.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Сростки и семья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рано услышал разговорную речь сельских жителей, с её точностью, юмором и прямотой. Эта интонация позже помогла ему создавать узнаваемых героев, которые говорят просто, но думают глубоко.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речь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работа в деревне показала ему цену усилия, терпения и ответственности. В его прозе труд никогда не выглядит мелкой деталью: он раскрывает характер человека и его отношение к жизни.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Катунь, просторные виды Алтая и жизнь рядом с природой навсегда вошли в его память. Позднее эти картины стали живым фоном для многих рассказов и фильмов.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Катунь и алтайский пейзаж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в жизни и творчестве писателя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как источник тем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для Шукшина был не просто местом рождения, а пространством, где он впервые увидел людей, труд и характер. Отсюда пришла правдивость его прозы.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остаются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и фильмах часто чувствуется простор, деревенский быт и особая речь сельских жителей. Эти детали делают его мир узнаваемым и очень живым.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образованию и выбору профессии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рано начал работать в колхозе, на стройке и на заводе. Эти занятия помогли ему увидеть жизнь обычных людей без прикрас.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семи классов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поступил во ВГИК в Москве и получил профессию режиссёра и сценариста. Так личный опыт соединился с профессиональным мастерством.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ВГИКе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Шукшин ушёл служить на флот. Армейская и морская школа закалила характер и расширила его жизненный опыт.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 флоте, 1949 год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продолжил учёбу и окончил школу рабочей молодёжи. Это стало важным шагом к дальнейшему образованию и самостоятельному выбору пути.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рабочей молодёжи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обычные люди: деревенские жители, рабочие, те, кто живёт без громких слов. Шукшин показывает их через повседневные заботы, споры и маленькие, но важные решения.
</a:t>
            </a:r>
            <a:endParaRPr lang="en-US" sz="1297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постоянно возвращаются к вопросам совести, добра и зла, достоинства и одиночества. Даже смешные или нелепые поступки героев заставляют задуматься, как человек ведёт себя перед лицом выбора.
</a:t>
            </a:r>
            <a:endParaRPr lang="en-US" sz="1271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как писатель: главные темы рассказов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книг и циклов особенно выделяются «Сельские жители», «Характеры», «Там, вдали», «Беседы при ясной луне». В каждом из них герои одновременно простые и сложные, знакомые и непредсказуемые.
</a:t>
            </a:r>
            <a:endParaRPr lang="en-US" sz="12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Василия Шукшина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многогранным был его талант и как тесно разные виды творчества поддерживали друг друга.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занимает главное место, а кино и сценарии развивают те же темы в другой форме.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материалам презентации; иллюстративная диаграмма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их сочетание делает рассказы Шукшина понятными и близкими читателю: герои звучат естественно, а их чувства раскрываются без лишних объяснений.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особенно заметны два слоя речи: живая разговорная интонация и точные бытовые детали.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прозы В. М. Шукшина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Шукшин-актёр в кино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Шукшин часто создавал образ человека сдержанного, но внутренне напряжённого. Его герои не стремятся производить впечатление, зато сразу вызывают доверие. Особенно выразительно это видно в кадрах, где важны молчание, взгляд и короткий жест.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говорит без слов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Шукшинская манера игры была лишена театральной вычурности. Он словно переносил в кино живого человека со всеми сомнениями, обидами и достоинством. Поэтому его роли запоминаются не эффектностью, а правдой и внутренней силой.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за которой чувствуется характер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рождались произведения Шукшина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жизнью превращалось у Шукшина в рассказ, повесть, сценарий или фильм.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Шукшина и их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в разных жанрах Шукшин возвращается к одним и тем же важным вопросам: о человеке, совести, родине и праве начать заново.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разные формы — от рассказа до фильма, но общий смысл остаётся неизменным: человек проверяется выбором и поступком.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Василия Шукшина; литературоведческие справочники.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режиссёрских работах Шукшин показывал обычную жизнь без приукрашивания: дорогу, дом, разговоры, семейные споры и тихие переживания, которые становятся важнее эффектных событий.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фильмы узнаются по мягкому юмору и точным диалогам: персонажи говорят просто, но за короткими репликами слышны характер, усталость, надежда и достоинство.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Шукшина как режиссёра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духу его кино близко к прозе: оно внимательно смотрит на человека, ценит правду детали и запоминается не внешней красотой, а жизненной убедительностью.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у Шукшина почти всегда стоит нравственный вопрос: как сохранить честь, не потерять связь с домом и остаться верным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«Калина красная» — главное произведение позднего Шукшина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утверждает важную для Шукшина мысль: человек способен ошибаться, но в нём всё равно остаётся стремление к правде, добру и очищению.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возвращается к людям и пытается порвать с прошлым. Его путь показывает, как трудно человеку меняться, если прежние ошибки долго не отпускают.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Егор Прокудин ищет новую жизнь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вышла в 1974 году и быстро стала самой известной работой Шукшина в кино. Она привлекла зрителей честным разговором о вине, надежде и внутреннем изменении.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1974: выход фильма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Шукшина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в одном рассказе может одновременно звучать и смешное, и грустное, и очень серьёзное отношение к человеку.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чаще всего говорит о том, как человек делает выбор, помнит своё детство и не теряет связь с родной землёй.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рассказов, повестей и фильмов Василия Шукшина.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продолжил традицию русской литературы, где в центре стоит обычный человек с его сомнениями, ошибками и надеждой на честную жизнь.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у лучших русских писателей, у Шукшина рядом с юмором всегда есть серьёзный смысл: смешное помогает увидеть в человеке и слабость, и доброту.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грусть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звучит как настоящая беседа: короткие реплики, точные наблюдения и разговорная интонация делают героев особенно близкими и узнаваемыми.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 традиции русской литературы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Шукшине в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Шукшина носят улицы, школы, библиотеки и культурные центры. Это показывает, что его творчество давно стало частью общей памяти страны и не связано только с Алтаем.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Сростках работает музей-заповедник, а на горе Пикет проходят Шукшинские чтения. Эти места помогают увидеть, как тесно его книги и фильмы связаны с родной землёй.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хронология жизни Василия Шукшина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главные вехи жизни писателя и режиссёра — от сибирского детства до признания в литературе и кино.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 короткую жизнь Шукшин успел пройти большой путь: от сельского мальчика до автора, чьи книги и фильмы знают по всей стране.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В. М. Шукшине.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Шукшин важен для школьников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Шукшина действуют люди, похожие на тех, кого можно встретить в семье, школе или соседнем дворе. Поэтому его персонажи сразу кажутся понятными.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герои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67225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Шукшина учат замечать чувства других людей и понимать, что за простыми словами могут скрываться важные переживания. Поэтому он остаётся близким подросткам.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67225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пользой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313613" y="3064126"/>
            <a:ext cx="2509200" cy="12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часто есть ссора, ошибка или смешной случай, но главное — как человек поступит дальше. Это помогает обсуждать честность, уважение и ответственность.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13613" y="2271975"/>
            <a:ext cx="2509200" cy="6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поступках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книги, рассказы и фильмы Шукшина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творчества Шукшина: от наблюдения за жизнью к нравственному выводу.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 объединил литературу и кино, чтобы честно рассказать о простых людях. Его произведения учат видеть в человеке достоинство, совесть и силу правды.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Шукшин: слово, которое остаётся живым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2026-05-19T06:57:06Z</dcterms:created>
  <dcterms:modified xsi:type="dcterms:W3CDTF">2026-05-19T06:57:06Z</dcterms:modified>
</cp:coreProperties>
</file>