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выражения и выражения с переменными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запись вычислений, переменные и формулы в алгебре.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выражения важны в алгебре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выражения позволяют кратко и точно записывать вычисления, а выражения с переменными — описывать неизвестные и изменяющиеся величины. Эта тема помогает понять уравнения, формулы и дальнейшие преобразования в алгебре.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составляют числа, знаки действий и скобки. Букв в нём нет, поэтому после вычисления всегда получается одно конкретное число.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важнее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не от чтения слева направо, а от правил выполнения действий. Именно поэтому одинаково записанные элементы могут дать разные ответы.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числовым выражениям относятся, например, 18−6:3, 7·(4+2) и 25+13−8. Каждое из них можно вычислить, соблюдая порядок действий.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числовое выражение принимает одно значение. Оно не меняется, пока сама запись выражения остаётся прежней и все действия выполнены верно.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числовое выражение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вычислять выражения по правилам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числовых выражениях без переменных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действия дают разные результаты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похожих числах разные действия приводят к различным результатам и помогают увидеть, как меняется итог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вид действия влияет на ответ сильнее, чем сами исходные числа.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теме; расчёты по правилам арифметики.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049" y="1499146"/>
            <a:ext cx="239175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их роль в выражении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какой фрагмент выражения нужно вычислить первым. Благодаря этому запись становится точной и однозначной для любого ученика.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пропустить скобки, легко получить неверный результат. Они помогают избежать путаницы, особенно когда в выражении несколько действий подряд.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запись без скобок может дать другой ответ. Скобки меняют порядок действий и сохраняют нужный смысл вычисления.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делают выражение понятным не только при счёте, но и при чтении условия задачи. Это особенно важно в алгебраических записях.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выражение с переменной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вместо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 — это буква, которая обозначает число. Она показывает, что значение может меняться, а не быть заранее единственным и постоянным.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x+7, 3a и 2m−5 одна и та же буква может принимать разные числа. Поэтому результат вычисления тоже будет разным.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позволяют коротко записывать общие правила и зависимости. Вместо длинного описания можно использовать одну формулу или буквенное выражение.
</a:t>
            </a:r>
            <a:endParaRPr lang="en-US" sz="1422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буквами x, a и m удобно связывать с разными числами для подстановки. Так легче понять, что буква — это не конкретный ответ, а место для числа.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 при подстановке числа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 вместо переменной превращает буквенную запись в обычное вычисление.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заменяют переменную числом, затем находят значение выражения по порядку действий.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теме; вычисления по правилам арифметики.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и неизвестное число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буквенном выражении переменная обозначает число, которое может принимать разные значения. Запись x+5 допускает множество вариантов и не требует одного фиксированного ответа.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буква — разная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записи могут быть похожи, но математическая задача различается. Поэтому важно читать условие и понимать, что именно требуется: подобрать значение или найти его.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буква уже означает неизвестное число, которое нужно найти. В записи x+5=9 важно определить конкретное значение, при котором равенство верно.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значение выражения с переменной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подстановки числа и вычисления результата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08260"/>
            <a:ext cx="310200" cy="275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как запись связи между величинами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как связаны между собой величины, и заменяет длинное словесное описание точной математической записью. Благодаря этому можно быстрее понимать условие задачи и не терять важные данные.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 и неизвестное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одни величины заданы, по формуле легко найти другую. Например, при известных стороне и ширине прямоугольника вычисляют площадь, а при расстоянии и скорости — время движения.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геометрией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формулы помогают описывать фигуры: площадь прямоугольника, длину окружности, периметр и другие характеристики. Так алгебра становится удобным инструментом для изучения геометрических объектов.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часто используют в задачах на движение, стоимость и измерения. Они позволяют работать не с одним примером, а с целым классом похожих ситуаций и получать ответ по общему правилу.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формулы чаще встречаются в школьных задачах
</a:t>
            </a:r>
            <a:endParaRPr lang="en-US" sz="2366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самые узнаваемые типы формул. Они встречаются в разных темах и помогают быстро переводить текст задачи в математическую запись.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школьных заданиях используются формулы площади и периметра, а также зависимости между расстоянием, скоростью и временем.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математики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школьном 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условии названы три тетради по 45 рублей и одна ручка за 18 рублей. Чтобы не писать длинное объяснение, удобно сразу записать выражение 3·45+18. Оно показывает, как складывается общая стоимость покупки.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выделить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находят, что известно, а затем определяют, что нужно посчитать. Если в задаче есть одинаковые предметы, их количество умножают на цену или величину, а потом добавляют остальные данные.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вместо длинного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запись делает решение компактным и точным. По выражению легко увидеть, какие действия нужно выполнить, и проверить, не пропущена ли какая-либо часть условия задачи.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выражения по условию задачи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вычислении выражений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считать выражение слева направо без учета правил. Сначала выполняют скобки, затем умножение и деление, а уже потом сложение и вычитание.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5−(2+1) и 5−2+1 выглядят похоже, но дают разные ответы. Скобки показывают, какую часть выражения нужно вычислить первой, поэтому их нельзя пропускать.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подстановка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буква, важно заменить ее именно тем числом, которое дано в условии. Ошибка в подстановке сразу меняет результат и делает ответ неверным.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полезно еще раз посмотреть на запись и сравнить ответ со смыслом задачи. Такая проверка помогает заметить пропущенное действие, неверный знак или лишние вычисления.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записи и смысла выражений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на вид символы могут обозначать разные действия, поэтому важно читать буквенные выражения внимательно.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 влияет на чтение выражения, а умение различать умножение и сложение помогает правильно понимать условие и получать верный ответ.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алгебры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ответа в задаче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работы с выражениями и самопроверки результата.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выражения при разных x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наглядно показывает, что к каждому значению переменной прибавляется одно и то же число. Это удобно для быстрого сравнения результатов без полного пересчета.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x+3 растет равномерно: при увеличении x на 1 результат тоже увеличивается на 1.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значениями выражения x+3 для x=1,2,3,4,5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74" y="1499146"/>
            <a:ext cx="239175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2506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34516"/>
            <a:ext cx="310200" cy="24816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выражения с переменными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математике выражения с переменными помогают записывать правила, исследовать зависимости и переходить от отдельных примеров к общим способам решения задач. Это основа дальнейшего изучения алгебры.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переменные нужны для записи алгоритмов и вычислений. Они позволяют хранить данные, менять значения и повторно использовать одно и то же правило в программе.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такие выражения описывают путь, время, скорость, массу и другие величины. С их помощью удобно связывать формулы с реальными наблюдениями и экспериментами.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выражения с переменными помогают считать стоимость, скидки, доход и расходы. Благодаря этому можно рассматривать не одну покупку, а целую группу похожих случаев.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алгебраическая запись используется для расчетов размеров, объема, времени работы и других параметров. Она помогает точно описывать процессы и избегать 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 8+3·2, не нарушая правил. Сначала нужно выполнить умножение, а затем сложение. Такой пример показывает, как важно внимательно читать запись.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значение 5x−1 при x=4. Сначала замените букву данным числом, а потом выполните действия по порядку. Это тренирует аккуратность в работе с переменной.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выражение для 6 билетов по 120 рублей. Здесь важно показать одинаковое количество одинаковых предметов, поэтому удобно использовать умножение, а не повторять число шесть раз.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2(a+3) и 2a+3. Эти записи похожи, но смысл у них разный, потому что скобки меняют порядок действий и результат вычисления.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буквы и формулы работают вместе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выражения подчиняются строгому порядку действий, а выражения с переменными и формулы помогают записывать общие зависимости. Если уверенно подставлять числа и проверять вычисления, алгебра становится понятной и полезной.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2026-05-29T21:46:08Z</dcterms:created>
  <dcterms:modified xsi:type="dcterms:W3CDTF">2026-05-29T21:46:08Z</dcterms:modified>
</cp:coreProperties>
</file>