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и ориентирование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направления помогают находить путь по Солнцу, компасу, карте и признакам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нужно ориентирование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понять, где вы находитесь и куда двигаться дальше. Школьникам это нужно на географии, экскурсиях и прогулках. С древности люди использовали Солнце, звёзды и заметные предметы местности, а сегодня добавились карта, план и компас.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это граница, где кажется, что земля встречается с небом. Она не является одной линией «навсегда»: вы видите её по-разному из разных точек.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 меняется в зависимости от места наблюдения. На открытой местности она видна дальше, а в лесу или среди зданий — ближе и ограничена.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находится наблюдатель, тем дальше становится видимый горизонт. Поэтому с холма или с верхнего этажа ориентироваться по расстояниям проще.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горизонта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— это основные стороны горизонта. На схемах их часто помечают буквами: С, Ю, З, В, чтобы быстрее читать рисунки и карты.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и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показывает расположение всех направлений сразу. На ней обычно есть стрелка компаса и подписи сторон света, поэтому по схеме можно определить направление даже без дополнительной информации.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12523"/>
            <a:ext cx="3765900" cy="2741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направлений на розе ветров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 дополняют четыре главные стороны и позволяют точнее описывать, куда идти.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 помогают точнее назвать курс движения, особенно когда маршрут не строго «на север» или «на восток».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роза ветров в школьных схемах ориентирования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помогает ориентироваться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ясную погоду по времени суток можно примерно определить, где Солнце: утром оно на востоке, около полудня — на юге, вечером — на западе.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школьные схемы ориентирования (без указания чисел)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привязать время к примерным сторонам горизонта, получается ориентир без приборов, хотя точность ниже, чем у компаса.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Солнцу и тени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около полудня Солнце чаще всего находится с южной стороны неба. Поэтому, когда вы видите, где «яркая точка», можно примерно определить юг.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днём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предметов утром обычно направлена на запад, а вечером — на восток. Это помогает, даже если вы не знаете точное время, но ориентируетесь по движению Солнца.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утром и вечером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воткнуть палку и посмотреть на направление её тени, можно получить примерную линию запад–восток. Затем удобно отметить направления на земле.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Палка для линии запад–восток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 Солнцу и тени не даёт такой точности, как компас. Но в ясный день он работает как быстрая подсказка, когда нужно сориентироваться без инструментов.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без приборов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компасом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устройство и правила работы с магнитной стрелкой (школьная практика)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на карте и плане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расположен в верхней части листа. Это позволяет быстро сориентировать рисунок: если вы знаете, где север на местности, то понимаете, как повернуть карту и как прочитать направления.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сверху: почему это важно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— это небольшой участок, изображённый крупнее, чем карта. Поэтому на плане удобнее находить ориентиры рядом с вами, а роза ветров помогает связать условные направления с реальным окружением.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детали рядом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изображении есть план, компасная роза и подписи сторон света, условный рисунок становится понятным. Так легче сравнить расположение объектов и выбрать направление движения по знакомым ориентирам.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Компасная роза превращает условности в маршрут
</a:t>
            </a:r>
            <a:endParaRPr lang="en-US" sz="11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местным признакам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иногда помогает мох: он чаще растёт на более влажной стороне деревьев и камней. Но направление может зависеть от погоды, поэтому признак нужно проверять.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нередко имеют вход с южной стороны, где обычно теплее и солнечнее. Однако лесные условия и рельеф тоже влияют на выбор места, значит, это не всегда правило.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пнях годичные кольца могут быть шире с южной стороны — там условия роста обычно благоприятнее. Всё равно лучше собрать несколько наблюдений и только затем выбирать маршрут.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разных способов ориентирования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 условий: компас работает независимо от погоды, а по местным признакам результат сильно меняется из‑за рельефа и влажности.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практик и учебных материалов по ориентированию; точность указана качественно (без привязки к измерениям).
</a:t>
            </a:r>
            <a:endParaRPr lang="en-US" sz="927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сверять направление по нескольким источникам: приборы и план дают опору, а Солнце и признаки помогают уточнить и проверить.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05" y="1345200"/>
            <a:ext cx="315409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сторон горизонта в природе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 могут подсказывать стороны света, но их нужно использовать как проверку: один признак может дать ошибку из‑за погоды или местных условий.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сведения из учебных пособий по начальной географии и туризму.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полезны, когда их несколько и они согласуются. При одном наблюдении вероятность ошибки выше.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находим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стороны света (например, по компасу) и выбирают направление «север» на карте или в плане.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поворачиваем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Поворачивают карту или план так, чтобы направление на бумаге совпало с реальными ориентирами вокруг: тогда объекты «встанут на место».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ищем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сверки используют заметные точки: дорогу, реку, мост, школу, перекрёсток. Их легко узнать и на местности, и на карте.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сравниваем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Сопоставляют, куда ведут линии и условные знаки, и проверяют, совпадает ли направление движения с тем, что видно вокруг.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карте и плану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ориентирования на местности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снижает риск ошибки за счёт последовательной проверки направлений и ориентиров.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 городе и на природе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— это заметные объекты, по которым проще понять направление. В городе помогут школа, мост, башня, площадь и перекрёсток, потому что их обычно легко найти и узнаваемо рисуют на схемах.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ориентирами служат река, холм, озеро, опушка и крупное дерево. Чем объект крупнее и контрастнее для взгляда, тем надёжнее им пользоваться при выборе пути и проверке себя.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ориентировании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опытному человеку важно сверять направление: ошибка в одном шаге усиливается дальше, поэтому полезно контролировать себя по карте, компасу и ориентирам.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методические рекомендации и наблюдения за школьной практикой ориентирования; диаграмма качественная.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мешают неверная ориентация карты и отсутствие проверки. Надёжность повышают повторные контрольные сравнения и аккуратная работа с компасом.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направление потеряно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Остановитесь: идти вперёд наугад опасно и быстро усиливает ошибку. Спокойно вспомните последний понятный ориентир и примерное направление, из которого вы пришли.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положение по нескольким источникам: карту, компас или заметные объекты местности. Сравните, совпадает ли направление с тем, что видно вокруг.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взрослые, обязательно сообщите о ситуации. Общая проверка помогает быстрее восстановить путь и снижает риск потеряться окончательно.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Действуйте последовательно: сначала восстановление ориентации, затем выбор направления. Когда направление проясняется, только тогда продолжайте движение по маршруту.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8654"/>
            <a:ext cx="3765900" cy="204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способ редко бывает идеальным в любых условиях. Комбинация методов помогает уточнить направление и уменьшить ошибки, особенно когда меняется погода или местность мешает обзору.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карта дают опору, Солнце помогает в ясную погоду, а природные признаки — лишь подсказки. Вместе методы работают надёжнее.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ориентированию и практические задания для школьников (обобщение без измерений).
</a:t>
            </a:r>
            <a:endParaRPr lang="en-US" sz="9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повседневной жизни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 и по городу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легче добираетесь до нужного места, когда знаете стороны горизонта и умеете сверять маршрут с ориентирами: улицей, площадью, перекрёстком, мостом.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музей, прогулка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направления улучшает навигацию в новых местах: проще выбрать маршрут, оценить расстояние и не идти «кругами», если видите контрольные точки.
</a:t>
            </a:r>
            <a:endParaRPr lang="en-US" sz="1184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кабинета и входа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территории помогают ориентиры вроде лестниц, спортивной площадки, стадиона или столовой. Вы быстрее находите нужное, сравнивая карту и вид вокруг.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маршрутов на экскурсии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экскурсии вы можете сопоставлять схему на листе и реальные объекты. Это развивает внимательность и привычку проверять себя по нескольким признакам.
</a:t>
            </a:r>
            <a:endParaRPr lang="en-US" sz="11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делает путь безопаснее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— основа ориентирования: север, юг, запад и восток помогают выбирать направление. Самые точные помощники — компас, карта и план, а Солнце и признаки дополняют и проверяют.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2026-05-12T22:57:12Z</dcterms:created>
  <dcterms:modified xsi:type="dcterms:W3CDTF">2026-05-12T22:57:12Z</dcterms:modified>
</cp:coreProperties>
</file>