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наблюдает за погодой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день, и человек учится замечать ее вокруг себя.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следить за погодой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это состояние воздуха здесь и сейчас. Ее замечают, чтобы одеться по сезону, взять зонт, выбрать время для прогулки и вовремя заметить опасные перемены: грозу, гололед или сильный ветер.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487" y="1830853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88" y="1841136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погоды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тепло на улице или холодно. По ней человек понимает, нужен ли шарф, перчатки или легкая рубашка, а еще замечает, когда утром и днем становится по-разному.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помогают понять, ясное ли небо или оно скоро затянется. Белые легкие облака чаще связаны с хорошей погодой, а темные и низкие нередко предупреждают о дожде.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снег, морось и град сразу меняют улицу вокруг нас. По осадкам легко догадаться, нужны ли сапоги, зонт или теплая куртка, чтобы не промокнуть и не замерзнуть.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заметен по качающимся веткам, флажкам и летящей пыли. Он может быть тихим, как шепот, или сильным, как невидимый бегун, который гонит тучи вперед.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чистый, предметы видны далеко и четко. В тумане или сильном дожде видимость становится хуже, и тогда нужно быть особенно внимательным на дороге и во дворе.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Температура: тепло, холод и градусы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воздуха измеряют термометром. Этот прибор показывает, насколько воздух теплый или холодный, и помогает сравнивать погоду утром, днем и вечером, а не полагаться только на ощущения.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градусов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температура выше 0 °C, вода остается жидкой. Когда столбик термометра опускается ниже нуля, появляется мороз, а на дорогах и тротуарах может возникнуть скользкий гололед.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— разные ощущения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может быть прохладно, днем тепло, а вечером снова холоднее. Поэтому один и тот же день иногда кажется совсем разным, особенно если солнце прячется за облаками.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как знак перемен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530800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 белые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и перистые облака часто выглядят светлыми и воздушными. Когда небо почти чистое, а облака похожи на ватные островки, погода обычно остается спокойной и ясной.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2547946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и темные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серые облака нередко закрывают небо плотным покрывалом. Если они становятся темнее и ниже, человек может ждать дождь или моросящую сырость уже в ближайшее время.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277700" y="3565099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и цвету облаков можно заметить, что погода меняется. Иногда небо предупреждает заранее, поэтому внимательный наблюдатель успевает подготовиться к ветру, дождю или похолоданию.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Ветер: от легкого дуновения до сильного порыва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сам по себе невидим, но его легко заметить по листьям, веткам, пыли и флажкам. Если все вокруг начинает шевелиться, значит, воздух пришел в движение.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измеряют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 показывает флюгер. Он поворачивается туда, откуда дует воздух, и помогает наблюдателю понять, в какую сторону идет движение воздушных масс.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почувствовать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ветер приятно охлаждает кожу, а сильный заставляет прижимать шапку и щуриться. Еще он слышен по шороху деревьев и свисту, который очень трудно не заметить.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приносит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часто несет прохладу и может быстро подгонять тучи. Поэтому после порывов небо нередко меняется, а дождь начинается совсем скоро, будто спешит вслед за ветром.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Осадки: дождь, снег, град и туман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Жидкие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морось делают землю влажной, а лужи — большими и заметными. После таких осадков нужны зонт, сапоги и осторожность, чтобы не промокнуть по дороге.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Твердые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град падают с неба в твердом виде. Снег укрывает землю белым покрывалом, а град может стучать по крыше и окнам, словно маленькие горошины.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у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не падает сверху, а словно стелется по земле. Он состоит из крошечных капелек воды и делает дома, деревья и дорогу менее заметными, чем обычно.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осадкам легко понять, как одеться. В дождь нужен зонт, в снег — теплая куртка и варежки, а в туман и сырость особенно важны внимание и осторожность.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наблюдали погоду раньше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вместо приборов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появления точных прогнозов люди опирались на память и привычку сравнивать признаки погоды. Это помогало им вовремя сеять, выходить в море и успевать к работе.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времена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смотрели на солнце, луну, облака и ветер. Они замечали перемены не по экрану телефона, а прямо в небе над собой.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земледельцев и рыбаков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работал на земле и на воде, особенно внимательно следили за природой. Им было важно понять, будет ли дождь, шторм или ясный день.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и их осторожное чтение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замечали, что перед дождем ласточки часто летают низко. Это наблюдение связано с изменениями в воздухе, но оно не подходит для каждого дня без исключений.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сырость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становится влажным, некоторые насекомые ведут себя иначе, и это может подсказать о перемене погоды. Однако такую подсказку полезно проверять другими признаками.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подают знак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 и другие цветы могут закрывать лепестки раньше времени. Это выглядит как маленький природный секрет, но он не заменяет наблюдение за небом и термометром.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верить вслепую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интересны и помогают наблюдать природу внимательнее. Но полагаться только на них не стоит, потому что погода иногда меняется совсем не по привычному сценарию.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Гигрометр: воздух с влажностью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 помогает узнать, насколько воздух влажный. Это важно, потому что влажность влияет на ощущение погоды: в сыром воздухе холод чувствуется сильнее, а в сухом дышится легче. Такой прибор делает наблюдение очень аккуратным.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на ветру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стоит на крыше и поворачивается вместе с ветром. По нему легко понять направление воздушного потока, даже если вокруг тихо. Вместе с термометром и другими приборами он помогает записывать погоду одинаково каждый день.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и капризный 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нужен, чтобы замечать изменения давления воздуха. Если прибор ведет себя необычно, это может подсказать, что погода скоро изменится. Так наблюдения становятся точнее, а прогноз — полезнее для людей на улице.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Термометр: градусы наглядно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наблюдатель поставил термометр у окна и увидел, как столбик поднимается и опускается. Теперь ему не нужно угадывать, тепло или холодно. Прибор честно показывает температуру и помогает сравнивать утро с вечером.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приборы для наблюдений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наблюдают погоду на метеостанции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проводят по одним и тем же правилам: смотрят на небо, измеряют показатели и передают сведения для прогноза.
</a:t>
            </a:r>
            <a:endParaRPr lang="en-US" sz="15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погоду каждый день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ведут несколько раз в сутки, чтобы не пропустить перемены. Утренние, дневные и вечерние записи помогают увидеть, как воздух нагревается или остывает.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день, вечер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можно сравнивать между собой и замечать повторяющиеся изменения. Благодаря этому легко понять, какая погода бывает в течение недели, месяца и разных сезонов.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сравнение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 погоды заносят дату, температуру, облачность, ветер и осадки. Так каждый день становится понятной и аккуратной заметкой, а не просто «ну было как-то по-разному».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записи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погоды учит быть внимательным к небу и воздуху вокруг. Он помогает не только в учебе, но и в жизни: легче выбрать одежду и спланировать день.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погоды в прогнозе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099650" y="1171202"/>
            <a:ext cx="77973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значки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прогнозах используют простые символы: солнце, облако, дождь, снег, ветер и грозу. Они позволяют быстро понять погоду, даже если читать текст долго некогда.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99650" y="2353602"/>
            <a:ext cx="77973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увидеть, где теплее, где холоднее и где идут осадки. Такой рисунок помогает сразу заметить важные изменения на большой территории.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99650" y="3529877"/>
            <a:ext cx="77973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особенно удобны для детей и взрослых: один взгляд — и уже ясно, нужен ли зонт, шапка или, наоборот, можно идти гулять без лишних забот.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прогноз не всегда точный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облака и ветер могут меняться очень быстро. Поэтому прогноз иногда сдвигается на несколько часов: погода любит немного пошутить и не всегда приходит по расписанию.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видно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Тучи могут появиться неожиданно, а ветер — повернуть в другую сторону. Даже при хорошем наблюдении часть изменений замечают только тогда, когда они уже начались.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метеорологи используют больше приборов и наблюдений, прогноз становится точнее. Это похоже на сбор пазла: чем больше деталей, тем яснее общая картина.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погоду наблюдают дети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небо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замечать, какие сегодня облака, есть ли ветер и светит ли солнце. Такие простые наблюдения помогают лучше понимать, что происходит вокруг каждый день.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температуру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термометр, можно узнать, насколько тепло или холодно на улице. Это очень полезно: цифры не спорят и показывают погоду точнее, чем догадки.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Ведём дневник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дневник погоды можно делать дома или в классе. Записи помогают замечать, как меняется день, и превращают наблюдение в маленькое исследование.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одежду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смотреть, как одеты люди утром и днем, и сравнивать это с погодой. Так ребенок быстрее понимает, почему сегодня нужны куртка, шапка или, наоборот, лёгкая одежда.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действия при перемене погоды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действия зависят от того, что происходит с погодой: гроза, сильный дождь или очень сильный ветер требуют разного поведения.
</a:t>
            </a:r>
            <a:endParaRPr lang="en-US" sz="1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часто стоят морозы, падает снег и день становится короче. На улице холодно, поэтому особенно нужны тёплая одежда, варежки и внимательный взгляд под ноги.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чаще бывает жара, яркое солнце и грозы. В такие дни важно замечать облака и не забывать о тени, воде и осторожности перед дождём.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погода умеет менять настроение почти каждый час: светит солнце, потом приходит дождь, а следом может подуть ветер. Природа просыпается, и за ней интересно наблюдать.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небо чаще затягивают серые облака, идёт моросящий дождь и становится прохладно. Листья опадают, а ветер напоминает, что лето уже ушло на каникулы.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разные времена года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животные и растения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99650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ниже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дождём некоторые насекомые летают ниже обычного. Это связано с изменениями воздуха, и такие наблюдения помогают заметить приближение сырой погоды.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99650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прячутся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могут искать укрытие, если становится ветрено или надвигается дождь. За их поведением интересно следить, но выводы лучше делать осторожно.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16125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закрываются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цветы закрывают лепестки вечером или при сырой погоде. Растения тоже чувствуют перемены, хотя их подсказки не всегда одинаковы в каждый день.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316125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животных и растений полезно сверять с термометром и небом. Тогда наблюдение получается точнее, а погода — не такой загадочной, как кажется на первый взгляд.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нужно наблюдать погоду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67100" y="7669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Фермерам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Фермерам важно знать, будет ли дождь, заморозок или сильная жара. От этого зависят посевы, уход за растениями и будущий урожай.
</a:t>
            </a:r>
            <a:endParaRPr lang="en-US" sz="1278" dirty="0"/>
          </a:p>
        </p:txBody>
      </p:sp>
      <p:sp>
        <p:nvSpPr>
          <p:cNvPr id="11" name="Text 3"/>
          <p:cNvSpPr txBox="1"/>
          <p:nvPr/>
        </p:nvSpPr>
        <p:spPr>
          <a:xfrm>
            <a:off x="4267100" y="15022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Водителям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Водителям нужно заранее узнавать о тумане, гололеде, снеге и сильном ветре. Такие условия делают дорогу сложнее и требуют особой осторожности.
</a:t>
            </a:r>
            <a:endParaRPr lang="en-US" sz="1146" dirty="0"/>
          </a:p>
        </p:txBody>
      </p:sp>
      <p:sp>
        <p:nvSpPr>
          <p:cNvPr id="12" name="Text 4"/>
          <p:cNvSpPr txBox="1"/>
          <p:nvPr/>
        </p:nvSpPr>
        <p:spPr>
          <a:xfrm>
            <a:off x="4267100" y="2227137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Летчикам и морякам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самолётов и кораблей погода особенно важна. Порывы ветра, облака и осадки могут изменить маршрут, поэтому наблюдения помогают избежать опасности.
</a:t>
            </a:r>
            <a:endParaRPr lang="en-US" sz="1146" dirty="0"/>
          </a:p>
        </p:txBody>
      </p:sp>
      <p:sp>
        <p:nvSpPr>
          <p:cNvPr id="13" name="Text 5"/>
          <p:cNvSpPr txBox="1"/>
          <p:nvPr/>
        </p:nvSpPr>
        <p:spPr>
          <a:xfrm>
            <a:off x="4267100" y="2956499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Строителям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Строителям важно понимать, когда можно безопасно работать на улице. Сильный дождь, ветер и холод мешают делу и могут быть опасны.
</a:t>
            </a:r>
            <a:endParaRPr lang="en-US" sz="1238" dirty="0"/>
          </a:p>
        </p:txBody>
      </p:sp>
      <p:sp>
        <p:nvSpPr>
          <p:cNvPr id="14" name="Text 6"/>
          <p:cNvSpPr txBox="1"/>
          <p:nvPr/>
        </p:nvSpPr>
        <p:spPr>
          <a:xfrm>
            <a:off x="4267100" y="368586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помогает выбрать одежду, взять зонт и спланировать прогулку. Даже обычный день становится удобнее, если заранее знать, что приготовило небо.
</a:t>
            </a:r>
            <a:endParaRPr lang="en-US" sz="11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становится понятнее, если смотреть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 небом, ветром, осадками и термометром, человек лучше понимает погоду и перемены вокруг. А чем внимательнее смотреть, тем легче планировать день без сюрпризов.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2026-05-26T00:17:14Z</dcterms:created>
  <dcterms:modified xsi:type="dcterms:W3CDTF">2026-05-26T00:17:14Z</dcterms:modified>
</cp:coreProperties>
</file>