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6532" y="0"/>
            <a:ext cx="505643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Interests and hobbies: words, phrases, and simple speaking patterns
</a:t>
            </a:r>
            <a:endParaRPr lang="en-US" sz="2958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любимых занятиях дома, в школе, на улице и в кружках.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5781" y="1256725"/>
            <a:ext cx="4564838" cy="369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легко рассказывать о себе, задавать вопросы одноклассникам и отвечать полными простыми предложениями. На ней удобно тренировать лексику, вопросы и короткие устные высказывания.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тема увлечений на уроке английского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050" y="1225603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75" y="3645496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0050" y="3638866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1419" y="2447589"/>
            <a:ext cx="234413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interests and hobbies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hobby, interest, free time, activity и favourite помогают назвать тему разговора и описать то, что особенно нравится ученику.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Sport, football, music, reading, drawing, dancing, games, cycling и collecting — самые понятные примеры занятий, о которых легко говорить в 5 классе.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увлечения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like… I don’t like… и My hobby is… помогают быстро построить ответ и не теряться в разговоре на уроке.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 себе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In my free time I… удобно, когда нужно рассказать, чем школьник занимается после уроков, в выходные или во время кружков.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хобби часто нужны простые глаголы: play, read, draw, sing, listen, collect, ride, dance и swim. Они делают ответ точным и живым.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Увлечения дома, в школе и на улице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306113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школьники часто читают, рисуют, слушают музыку, играют в компьютерные игры и собирают пазлы. Такие занятия помогают отдыхать спокойно и заниматься любимым делом в удобное время.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06157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198812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тоже даёт много хобби: English club, drama club, choir, chess club и спортивные секции. Здесь важно общение, совместная работа и интерес к новым навыкам.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1743587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267015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чаще выбирают football, cycling, skating, running и basketball. Такие занятия связаны с движением, свежим воздухом и активным отдыхом вместе с друзьями.
</a:t>
            </a:r>
            <a:endParaRPr lang="en-US" sz="700" dirty="0"/>
          </a:p>
        </p:txBody>
      </p:sp>
      <p:sp>
        <p:nvSpPr>
          <p:cNvPr id="16" name="Text 7"/>
          <p:cNvSpPr txBox="1"/>
          <p:nvPr/>
        </p:nvSpPr>
        <p:spPr>
          <a:xfrm>
            <a:off x="270000" y="242561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70000" y="335217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помогают попробовать то, чего нет дома или на уроках. Ребёнок может открыть для себя театр, хор, шахматы или спорт и найти занятие по интересам.
</a:t>
            </a:r>
            <a:endParaRPr lang="en-US" sz="700" dirty="0"/>
          </a:p>
        </p:txBody>
      </p:sp>
      <p:sp>
        <p:nvSpPr>
          <p:cNvPr id="18" name="Text 9"/>
          <p:cNvSpPr txBox="1"/>
          <p:nvPr/>
        </p:nvSpPr>
        <p:spPr>
          <a:xfrm>
            <a:off x="270000" y="3107638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кружках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270000" y="403420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хобби лучше подходят для тихой обстановки, другие — для команды или открытого пространства. Поэтому важно уметь назвать не только занятие, но и место, где оно происходит.
</a:t>
            </a:r>
            <a:endParaRPr lang="en-US" sz="700" dirty="0"/>
          </a:p>
        </p:txBody>
      </p:sp>
      <p:sp>
        <p:nvSpPr>
          <p:cNvPr id="20" name="Text 11"/>
          <p:cNvSpPr txBox="1"/>
          <p:nvPr/>
        </p:nvSpPr>
        <p:spPr>
          <a:xfrm>
            <a:off x="270000" y="378966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 — разные привычки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популярные увлечения в классе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опрос в классе, 2025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 школьников часто несколько любимых занятий сразу, поэтому ответы могут пересекаться.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спорт и музыку; реже — collecting и dancing. Это говорит о разных интересах внутри одного класса.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коротких шаблонов помогают говорить уверенно, повторять Present Simple и строить мини-диалоги без сложных правил.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речевых моделей достаточно, чтобы рассказать о своём хобби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Interests and hobbies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618698"/>
            <a:ext cx="4514400" cy="18389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и примеры употребления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лучше запоминаются вместе с коротким примером и типом занятия.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быстрее понять значение слова и сразу использовать его в речи.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Interests and hobbies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рассказать о своём хобби по-английски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короткого устного ответа в 5 классе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like и выражения для описания предпочтений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Нравится и не нравится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like… и I don’t like… помогают просто сказать о своих предпочтениях. Они подходят для ответа на вопросы о спорте, музыке, чтении и других занятиях.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вариантами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prefer помогает сравнивать занятия: I prefer reading to games. Такая конструкция полезна, когда нужно объяснить, что одно увлечение нравится больше другого.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эмоции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 love… показывает более сильную симпатию, чем like. Оно удобно, когда ученик хочет подчеркнуть, что какое-то хобби нравится ему особенно сильно.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и увлечённость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I’m interested in… звучит естественно, когда ученик говорит о музыке, спорте или рисунке. Она помогает назвать не только любимое дело, но и общий интерес.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командный дух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Football, volleyball, basketball, choir и drama club учат слушать других и действовать вместе. В таких занятиях важно не только собственное умение, но и поддержка команды. Результат зависит от каждого участника и от того, как группа работает сообща.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важна 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Reading, drawing, collecting, chess, writing и cycling подходят тем, кто любит работать в своём темпе. Эти хобби помогают сосредоточиться, замечать детали и принимать решения без спешки. Часто именно такие занятия становятся спокойным отдыхом после школы.
</a:t>
            </a:r>
            <a:endParaRPr lang="en-US" sz="1175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 индивидуальные хобби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развивают разные увлечения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 урока английского языка, без привязки к статистическому опросу
</a:t>
            </a:r>
            <a:endParaRPr lang="en-US" sz="849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хобби свой вклад в развитие школьника: одни усиливают общение, другие тренируют внимание, воображение и выносливость.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увлечения, тем шире набор навыков; одно занятие может развивать сразу несколько качеств.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444" y="14932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3956" y="33592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9075" y="335925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17625" y="1493250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3750" y="1499880"/>
            <a:ext cx="318300" cy="254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школьные предметы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лучше понимать тексты, замечать новые слова и быстрее находить нужную информацию в учебнике. Это полезно не только на английском, но и на других предметах.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описывает рисунок, он учится называть цвета, предметы и действия. Такие задания развивают наблюдательность и помогают говорить по-английски более точно.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игры учат работать по правилам, быстро реагировать и слушать команду. На уроках это помогает выполнять инструкции и участвовать в парной или групповой работе.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ритм помогают запоминать слова, интонацию и правильное произношение. Музыкальные задания часто делают уроки английского более живыми и помогают повторять материал без скуки.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Ролевые сценки развивают уверенность в речи, учат говорить громко и чётко, а также правильно строить короткие ответы. Это особенно полезно на устных заданиях.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диалоги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Бюджетные и более затратные увлечения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hobbies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хобби требуют минимальных расходов, а какие связаны с кружками, инвентарём или специальной подготовкой.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Интересное занятие можно выбрать при любом бюджете: многое зависит не от цены, а от доступности и регулярности.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интересы меняются с возрастом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625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младшем школьном возрасте детям чаще нравятся подвижные игры, рисование, поделки и простые занятия, где важны игра и немедленный результат.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0625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увлечения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4600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хобби сохраняется на годы, если приносит радость и чувство успеха. Особенно долго остаются занятия, которые помогают отдыхать и чувствовать себя уверенно.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64600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надолго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6608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одноклассники, секции и учителя часто подсказывают ребёнку незнакомые занятия. Так интересы становятся разнообразнее и иногда меняются довольно быстро.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6608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друзей и среды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468617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пятому классу круг увлечений обычно расширяется: появляются спорт, музыка, книги, настольные игры, технологии и первые серьёзные кружки.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468617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интересы в 5 классе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интереса к будущей профессии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школьное увлечение может стать первым шагом к будущей сфере 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хобби и успевать учиться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недели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понять, сколько времени остаётся после уроков. Небольшое расписание помогает распределить домашние задания, отдых и любимое занятие без спешки.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но постоянные занятия обычно полезнее редких длинных. Так хобби не мешает учёбе и постепенно приносит заметный результат.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дел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хорошем режиме есть место не только хобби, но и сну, движению, семейным делам и подготовке к урокам. Это помогает не уставать.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ребёнок успевает учиться и сохраняет интерес к занятию, режим выбран удачно. Если появляется усталость, время для хобби стоит немного сократить.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занимают хобби у школьников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 темы; пример распределения времени, не статистический опрос
</a:t>
            </a:r>
            <a:endParaRPr lang="en-US" sz="852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занятия легче вписать в будний день, а более длинные лучше оставить для выходных, каникул или кружков с фиксированным расписанием.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выбирают умеренную длительность: она помогает сохранить интерес и не мешает школьным делам.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интересы помогают дружить и общаться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увлечения сразу дают понятные вопросы и ответы: What do you like? What is your hobby? Do you play football? Это облегчает начало разговора.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для разговора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детей совпадают интересы, им легче знакомиться в классе, на кружке или в спортивной секции. Общая тема быстро снимает неловкость.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друзья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и совместные задания учат слушать собеседника, соглашаться, уточнять и задавать встречные вопросы. Так английская речь становится более естественной и живой.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практика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говорит о знакомых хобби, тем спокойнее он отвечает у доски. Простые фразы помогают не бояться ошибки и говорить свободнее.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речи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628656"/>
            <a:ext cx="4514400" cy="181903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хобби для разных типов учеников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дети выбирают занятия по-разному: кому-то важны спокойствие и концентрация, а кому-то движение, творчество или открытия.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хобби часто связан с характером ребёнка, но интересы могут меняться, если появляются новые возможности и примеры вокруг.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interests and hobbies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interests and hobbies учит говорить о себе просто и уверенно: называть любимые занятия, выражать предпочтения и рассказывать о свободном времени короткими, понятными фразами.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 interests and hobbies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2026-05-30T13:15:58Z</dcterms:created>
  <dcterms:modified xsi:type="dcterms:W3CDTF">2026-05-30T13:15:58Z</dcterms:modified>
</cp:coreProperties>
</file>