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иноязычных слов как проблема культуры речи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слова точно, уместно и понятно?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иноязычные слова важны для семиклассника
</a:t>
            </a:r>
            <a:endParaRPr lang="en-US" sz="266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Иноязычные слова окружают нас в интернете, играх, рекламе и технике. Важно понимать, когда они помогают назвать новое явление, а когда без нужды усложняют речь и мешают пониманию.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заимствованное слово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79998" y="1367542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Заимствованное слово приходит в русский язык из другого языка и постепенно становится привычной частью словаря, если его регулярно используют носители речи.
</a:t>
            </a:r>
            <a:endParaRPr lang="en-US" sz="945" dirty="0"/>
          </a:p>
        </p:txBody>
      </p:sp>
      <p:sp>
        <p:nvSpPr>
          <p:cNvPr id="14" name="Text 3"/>
          <p:cNvSpPr txBox="1"/>
          <p:nvPr/>
        </p:nvSpPr>
        <p:spPr>
          <a:xfrm>
            <a:off x="179998" y="2084842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Давние заимствования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давно перестали казаться чужими: тетрадь, пальто, карандаш, спорт. Их происхождение уже не мешает воспринимать их как обычные русские слова.
</a:t>
            </a:r>
            <a:endParaRPr lang="en-US" sz="945" dirty="0"/>
          </a:p>
        </p:txBody>
      </p:sp>
      <p:sp>
        <p:nvSpPr>
          <p:cNvPr id="15" name="Text 4"/>
          <p:cNvSpPr txBox="1"/>
          <p:nvPr/>
        </p:nvSpPr>
        <p:spPr>
          <a:xfrm>
            <a:off x="179998" y="2802137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речь часто использует блог, чат, сканер, смартфон. Эти слова связаны с новыми предметами и технологиями, которые появились сравнительно недавно.
</a:t>
            </a:r>
            <a:endParaRPr lang="en-US" sz="945" dirty="0"/>
          </a:p>
        </p:txBody>
      </p:sp>
      <p:sp>
        <p:nvSpPr>
          <p:cNvPr id="16" name="Text 5"/>
          <p:cNvSpPr txBox="1"/>
          <p:nvPr/>
        </p:nvSpPr>
        <p:spPr>
          <a:xfrm>
            <a:off x="179998" y="3519432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проверять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употреблении такого слова важно знать его значение, произношение и написание, а также понимать, подходит ли оно к ситуации общения.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79998" y="4236716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заимствование не должно делать речь туманной или небрежной. Оно уместно тогда, когда действительно помогает точнее и короче выразить мысль.
</a:t>
            </a:r>
            <a:endParaRPr lang="en-US" sz="9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приходят иноязычные слова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больше всего слов приходит из английского: именно он доминирует в технологиях, интернете, рекламе и молодёжной среде, где новые понятия появляются особенно быстро.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939748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также пополнялся словами из французского, немецкого, итальянского и других языков. Каждое из них входило в речь вместе с новыми реалиями.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699495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заимствования встречаются в технологиях, спорте, музыке, моде, бизнесе и рекламе, потому что именно там активно появляются международные термины.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59243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Вывески, школьные чаты, лента новостей и экран телефона постоянно подсказывают новые слова. Поэтому заимствования особенно заметны в повседневном общении.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218998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заимствует слова не случайно: он стремится быстро назвать новое явление. Если точного русского названия ещё нет, иностранное слово закрепляется легче.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иноязычные слова встречаются чаще всего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новые слова приходят туда, где меняется жизнь и появляются новые понятия: в цифровую среду, медиа и деловое общение.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технологии и интернет: именно здесь быстрее всего возникают новые термины, которые затем переходят в повседневную речь.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материалам темы урока; данные отражают распределение по сферам, 2025
</a:t>
            </a:r>
            <a:endParaRPr lang="en-US" sz="7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29" y="1513399"/>
            <a:ext cx="382725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7941" y="2815981"/>
            <a:ext cx="32805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3248" y="1513501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1686" y="2673276"/>
            <a:ext cx="437400" cy="437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75179" y="4004252"/>
            <a:ext cx="483900" cy="4301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используют иностранные слова
</a:t>
            </a:r>
            <a:endParaRPr lang="en-US" sz="2704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иностранное слово короче и удобнее русского объяснения. Поэтому его выбирают, когда нужно быстро и ёмко передать мысль в разговоре, сообщении или заголовке.
</a:t>
            </a:r>
            <a:endParaRPr lang="en-US" sz="837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из интернета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часто повторяют слова, которые слышат в соцсетях, играх и видео. Так заимствования становятся привычными, даже если русский вариант существует и звучит проще.
</a:t>
            </a:r>
            <a:endParaRPr lang="en-US" sz="832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заимствования называют особое явление без лишних пояснений. Если слово обозначает новый предмет или действие, оно помогает говорить точно и понятно.
</a:t>
            </a:r>
            <a:endParaRPr lang="en-US" sz="853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рекламы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любит модные слова, потому что они создают впечатление современности. Из-за этого иностранные выражения легко входят в повседневную речь и кажутся привычными.
</a:t>
            </a:r>
            <a:endParaRPr lang="en-US" sz="783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современности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человек использует иностранное слово не ради смысла, а чтобы звучать современно. Но такой выбор оправдан только тогда, когда он не мешает пониманию.
</a:t>
            </a:r>
            <a:endParaRPr lang="en-US" sz="8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43288"/>
            <a:ext cx="3563700" cy="1456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Иноязычное слово и русский вариант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в обычной речи русский вариант часто звучит яснее и естественнее.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слова чаще понятны широкой аудитории, а иноязычные уместны там, где нужен специальный или более точный термин.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культуры речи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заимствование оправдано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8582" y="15020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 оправдано, когда оно называет предмет, действие или профессию, которых раньше не было. Тогда слово не заменяет привычное, а действительно расширяет словарь.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578582" y="267680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терминология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науке, технике, спорте и других специальных сферах важно использовать точные термины. Здесь иноязычное слово помогает избежать длинных и неточных объяснений.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8582" y="38515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понятно из ситуации и не вызывает вопросов, оно не мешает речи. В таком случае заимствование работает как удобный и точный способ выражения мысли.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иноязычное слово ухудшает речь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без 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возникает, когда слово выбирают только потому, что оно звучит модно. Тогда речь теряет естественность и может казаться искусственной или показной.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82084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Непонимание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не знает точного смысла заимствования, он легко употребляет его неверно. В результате высказывание становится неточным и вызывает недоразумения.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608259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Неуместный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разговорной, книжной и деловой речи делает текст тяжёлым. Когда иностранное слово вставлено не к месту, оно нарушает стилистическую цельность.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351777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сложность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простое русское слово заменяют более сложным без необходимости. Из-за этого фраза становится длиннее, а смысл — труднее для одноклассников и взрослых.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уместность слова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помогает выбрать между иноязычным словом и русским вариантом в конкретной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Иноязычные слова в школьной и интернет-речи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79998" y="1367542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Чаты и соцсети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и комментариях иноязычные слова появляются особенно быстро: они короткие, удобные и часто повторяют формулировки из интернета. Из-за этого школьники привыкают к ним почти незаметно.
</a:t>
            </a:r>
            <a:endParaRPr lang="en-US" sz="945" dirty="0"/>
          </a:p>
        </p:txBody>
      </p:sp>
      <p:sp>
        <p:nvSpPr>
          <p:cNvPr id="14" name="Text 3"/>
          <p:cNvSpPr txBox="1"/>
          <p:nvPr/>
        </p:nvSpPr>
        <p:spPr>
          <a:xfrm>
            <a:off x="179998" y="2084842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видео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игры, видеоролики и стримы приносят в речь слова вроде «лайк», «скрин», «гайд» и «хейтер». Такие заимствования легко переходят из экрана телефона в обычный разговор.
</a:t>
            </a:r>
            <a:endParaRPr lang="en-US" sz="945" dirty="0"/>
          </a:p>
        </p:txBody>
      </p:sp>
      <p:sp>
        <p:nvSpPr>
          <p:cNvPr id="15" name="Text 4"/>
          <p:cNvSpPr txBox="1"/>
          <p:nvPr/>
        </p:nvSpPr>
        <p:spPr>
          <a:xfrm>
            <a:off x="179998" y="2802137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 бренды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рекламе иностранные слова часто звучат как признак современности и успеха. Однако не каждое модное слово делает мысль точнее: иногда оно лишь создаёт впечатление новизны.
</a:t>
            </a:r>
            <a:endParaRPr lang="en-US" sz="945" dirty="0"/>
          </a:p>
        </p:txBody>
      </p:sp>
      <p:sp>
        <p:nvSpPr>
          <p:cNvPr id="16" name="Text 5"/>
          <p:cNvSpPr txBox="1"/>
          <p:nvPr/>
        </p:nvSpPr>
        <p:spPr>
          <a:xfrm>
            <a:off x="179998" y="3519432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чатах и разговорах заимствования особенно заметны, потому что одноклассники быстро подхватывают новые выражения. Если слово непонятно части класса, общение становится менее удобным.
</a:t>
            </a:r>
            <a:endParaRPr lang="en-US" sz="945" dirty="0"/>
          </a:p>
        </p:txBody>
      </p:sp>
      <p:sp>
        <p:nvSpPr>
          <p:cNvPr id="17" name="Text 6"/>
          <p:cNvSpPr txBox="1"/>
          <p:nvPr/>
        </p:nvSpPr>
        <p:spPr>
          <a:xfrm>
            <a:off x="179998" y="4236716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может сначала встретиться в интернете, а затем быстро войти в повседневную речь. Поэтому важно следить не только за модой, но и за точностью значения.
</a:t>
            </a:r>
            <a:endParaRPr lang="en-US" sz="9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речью при злоупотреблении заимствованиями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трудности в устных ответах и сообщениях, где важно быстро и без уточнений донести мысль до одноклассников.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лишних заимствований, тем сильнее страдают ясность и точность. Модные слова не улучшают речь, если не помогают смыслу.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«Употребление иноязычных слов как проблема культуры речи»; условная оценка выраженности последствий для наглядности.
</a:t>
            </a:r>
            <a:endParaRPr lang="en-US" sz="7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слова, которые могут заменить иноязычные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4058" y="1415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беседе слово «обсуждение» часто звучит естественнее, чем «дискуссия». Оно понятно всем и точно передаёт мысль о разговоре, в котором несколько человек делятся мнениями.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74058" y="21244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«ответ» нередко заменяет «фидбек» без потери смысла. В школьной речи оно короче, привычнее и не требует пояснений, поэтому помогает говорить яснее и увереннее.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74058" y="28331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«митинг» в повседневной речи лучше использовать слово «встреча», если речь не идёт о политическом собрании. Такая замена делает высказывание простым и точным.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74058" y="35419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«лайфхак» можно заменить выражением «полезный совет», когда нужно объяснить удобный способ действия. Русский вариант понятен даже тем, кто редко сталкивается с интернет-лексикой.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74058" y="4250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«креативный» часто достаточно слова «творческий». Оно хорошо подходит для школьных работ, описания идей и проектов, где важно передать не моду, а точный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употреблении иноязычных слов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ошибка часто связана не с самим словом, а с неверным пониманием его значения и ситуации употребления.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нужно знать точное значение заимствованного слова. Без этого оно легко употребляется слишком широко или не по смыслу.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Толковые словари и словари иностранных слов; учебные примеры для анализа речевых ошибок.
</a:t>
            </a:r>
            <a:endParaRPr lang="en-US" sz="7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897" y="2184339"/>
            <a:ext cx="521100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1745" y="3346045"/>
            <a:ext cx="455963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89" y="3494750"/>
            <a:ext cx="529800" cy="423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требует литературная норма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норма требует, чтобы слово передавало именно тот смысл, который нужен говорящему. Неточное употребление заимствований делает мысль расплывчатой и затрудняет понимание.
</a:t>
            </a:r>
            <a:endParaRPr lang="en-US" sz="940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быть подходящим в научной статье и неудачным в обычном разговоре. Норма помогает выбрать вариант, который соответствует ситуации и собеседнику.
</a:t>
            </a:r>
            <a:endParaRPr lang="en-US" sz="940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частью нормы, когда его регулярно используют носители языка и оно появляется в словарях. Тогда оно считается привычным и понятным для большинства говорящих.
</a:t>
            </a:r>
            <a:endParaRPr lang="en-US" sz="952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включает и произношение: важно говорить слово так, как принято в русском литературном языке. Иначе речь звучит неаккуратно, даже если слово употреблено по смыслу.
</a:t>
            </a:r>
            <a:endParaRPr lang="en-US" sz="9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заимствований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зависит от ситуации: одно и то же слово может помочь в одном тексте и помешать в другом.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полезны, когда они точны и необходимы. Если их слишком много, они мешают ясности и ослабляют культуру 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теме; условное сравнение двух сторон явления для наглядности.
</a:t>
            </a:r>
            <a:endParaRPr lang="en-US" sz="7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слово для устной и письменной речи
</a:t>
            </a:r>
            <a:endParaRPr lang="en-US" sz="2729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уместности слова перед употреблением.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развивать языковое чутьё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книг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замечать, какие слова звучат точно и естественно. В художественных и познавательных текстах видно, как авторы выбирают русские слова вместо лишних заимствований.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под рукой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Толковые словари и словари иностранных слов учат проверять значение, произношение и уместность. Это особенно полезно, когда новое слово встречается впервые и вызывает сомнение.
</a:t>
            </a:r>
            <a:endParaRPr lang="en-US" sz="1098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подбирать несколько способов выразить одну мысль и сравнивать их. Так школьник быстрее замечает, какой вариант понятнее, короче и лучше подходит к ситуации.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речью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новостей, интервью и школьных материалов помогает увидеть, как слова работают в разных стилях. Постепенно появляется привычка отличать точное слово от модного, но лишнего.
</a:t>
            </a:r>
            <a:endParaRPr lang="en-US" sz="10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 и личная ответственность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50700" y="13521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собеседнику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речь показывает, что говорящий думает не только о себе, но и о слушателе. Когда слова ясны, собеседнику не приходится угадывать смысл и переспрашивать.
</a:t>
            </a:r>
            <a:endParaRPr lang="en-US" sz="1158" dirty="0"/>
          </a:p>
        </p:txBody>
      </p:sp>
      <p:sp>
        <p:nvSpPr>
          <p:cNvPr id="13" name="Text 3"/>
          <p:cNvSpPr txBox="1"/>
          <p:nvPr/>
        </p:nvSpPr>
        <p:spPr>
          <a:xfrm>
            <a:off x="834475" y="25958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речь часто производит более сильное впечатление, чем показная современность. Уместные слова создают образ внимательного и грамотного человека, которому можно доверять.
</a:t>
            </a:r>
            <a:endParaRPr lang="en-US" sz="1158" dirty="0"/>
          </a:p>
        </p:txBody>
      </p:sp>
      <p:sp>
        <p:nvSpPr>
          <p:cNvPr id="14" name="Text 4"/>
          <p:cNvSpPr txBox="1"/>
          <p:nvPr/>
        </p:nvSpPr>
        <p:spPr>
          <a:xfrm>
            <a:off x="4940975" y="1403025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выбор слов помогает быстрее объяснить мысль в классе, дома и в интернете. Чем меньше лишних и непонятных выражений, тем легче идёт общение.
</a:t>
            </a:r>
            <a:endParaRPr lang="en-US" sz="1164" dirty="0"/>
          </a:p>
        </p:txBody>
      </p:sp>
      <p:sp>
        <p:nvSpPr>
          <p:cNvPr id="15" name="Text 5"/>
          <p:cNvSpPr txBox="1"/>
          <p:nvPr/>
        </p:nvSpPr>
        <p:spPr>
          <a:xfrm>
            <a:off x="5126325" y="2691075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школьник сам отвечает за то, как звучит его речь. Если выбирать слова вдумчиво, легче избегать ошибок, недоразумений и ненужной модности.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112675" y="38395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общей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пользоваться иноязычными словами — это не отдельное правило, а часть общей речевой культуры. Оно помогает говорить ясно, точно и уважительно в любой ситуации.
</a:t>
            </a:r>
            <a:endParaRPr lang="en-US" sz="11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Главное: говорить ясно и уместно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Иноязычные слова нужны, когда они называют новое или помогают выразить мысль точнее. Но настоящая культура речи проявляется тогда, когда школьник выбирает понятные и уместные слова без лишней модности.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2026-05-28T08:46:51Z</dcterms:created>
  <dcterms:modified xsi:type="dcterms:W3CDTF">2026-05-28T08:46:51Z</dcterms:modified>
</cp:coreProperties>
</file>