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беременности и родов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Беременность — естественный этап развития новой жизни в организме женщины.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Беременность в истории и культуре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изучали и почитали беременность. Развитие медицины снизило риски для матери и ребёнка, но традиции и обряды сохраняются во многих культурах мира.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беременность: оплодотворение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клеток — начало новой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Беременность начинается с оплодотворения, когда сперматозоид проникает в яйцеклетку. Образуется зигота — первая клетка будущего организма, которая движется к матке для закрепления.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Подтверждаем беременность биохимически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Имплантация зиготы в матку сопровождается выделением гормона ХГЧ. Его уровень можно проверить тестом в крови или моче, что подтверждает наступление беременности.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9382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3331" y="1768975"/>
            <a:ext cx="230737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42106" y="1768975"/>
            <a:ext cx="230737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беременности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Задержка менструации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месячных — один из первых и наиболее надёжных симптомов беременности у большинства женщин.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Утренняя тошнота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появляется чувство тошноты по утрам, связанное с гормональными изменениями и адаптацией организма.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груди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железы становятся более чувствительными, могут увеличиваться в размере и болезненно реагировать на прикосновения.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 перепады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сдвиги влияют на настроение и вызывают повышенную утомляемость и эмоциональные колебания.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основных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12 недель формируются сердце, позвоночник и внутренние органы. Сердечные сокращения начинаются уже на 4–6 неделе, что является важным признаком жизнеспособности эмбриона.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нервной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трубка закладывает основу для мозга и спинного мозга. Этот критический этап задаёт развитие нервной системы и требует тщательной поддержки здоровья матери.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риск выкидыша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триместр — период с наибольшим риском осложнений и потери беременности. Важно соблюдать рекомендации врача и избегать стрессов и вредных воздействий.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эмбриона в первом триместре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плода во втором триместре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13–16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активный рост костей и мышц, формируются черты лица, появляются органические структуры.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17–20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начинает активно двигаться, мать начинает ощущать первые движения малыша внутри.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18–22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Ультразвуковое исследование позволяет определить пол ребёнка и оценить развитие органов.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21–27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начинают функционировать, снижается риск серьёзных осложнений и выкидыша.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организма к родам в третьем триместре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Наращивание жировой ткани и созревание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28 недели идёт накопление жировой прослойки у плода, органы завершают развитие, лёгкие готовятся к дыханию вне утробы матери.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схватки и увеличение активности плода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Матка достигает максимальных размеров, возникают схватки Брекстона-Хикса — безопасные тренировочные сокращения перед родами.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массы плода по неделям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растёт наиболее интенсивно в третьем триместре, достигая средней массы около трёх килограммов к родам.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Цельный рост массы укрепляет жизнеспособность новорождённого и готовит его к самостоятельной жизни вне матки.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12874"/>
            <a:ext cx="5037600" cy="17113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обследования в период беременности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виды обследований и их назначение для контроля здоровья матери и ребёнка.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прохождение обследований снижает риски осложнений и помогает вовремя выявлять проблемы.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и активность женщины во время беременности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 снабжает организм необходимыми витаминами, кальцием и белками для поддержки роста плода и здоровья матери.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физические нагрузки, такие как прогулки и специальные гимнастические упражнения, укрепляют состояние, при этом противопоказано злоупотреблять нагрузками и исключается алкоголь.
</a:t>
            </a:r>
            <a:endParaRPr lang="en-US" sz="9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во время беременности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Эстроген способствует росту матки и подготовке молочных желез к кормлению, а также влияет на кровоснабжение организма женщины, обеспечивая поддержку плода в течение всей беременности.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Прогестерон удерживает беременность, снижая сокращения матки, расслабляет мышцы и способствует формированию плаценты, поддерживая развитие эмбриона и предотвращая преждевременные роды.
</a:t>
            </a:r>
            <a:endParaRPr lang="en-US" sz="876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Хорионический гонадотропин (ХГЧ) начинает выделяться сразу после имплантации, поддерживая работу желтого тела и способствуя выработке гормонов, необходимых для сохранения беременности.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гормонального фона отражаются на самочувствии женщины: возможны колебания настроения, проблемы со сном, а также влияние на работу желудка, почек и сердечно-сосудистой системы.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Психоэмоциональное состояние будущей матери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беременности эмоциональное состояние женщины может колебаться от радости до тревоги. Перепады настроения и чувствительность требуют поддержки близких и понимания со стороны окружающих.
</a:t>
            </a:r>
            <a:endParaRPr lang="en-US" sz="96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отдельных случаях могут появляться сильные волнения, которые влияют на здоровье плода. В таких ситуациях рекомендуется обратиться к психологу или специалисту для своевременной помощи и консультации.
</a:t>
            </a:r>
            <a:endParaRPr lang="en-US" sz="9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к родам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действия перед родами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приближающихся родов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начала родовой деятельности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схватки, усиливающиеся по интенсивности и частоте, а также боли в пояснице и отход околоплодных вод являются главными сигналами о начале родов. Необходимо быть готовой к госпитализации.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плода и рекомендации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может становиться менее подвижным, а мать испытывать изменения в состоянии. При появлении таких симптомов важно обратиться к врачу для оценки состояния и своевременной медицинской помощи.
</a:t>
            </a:r>
            <a:endParaRPr lang="en-US" sz="9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родов: естественные и кесарево сечение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роды происходят через родовые пути женщины и считаются оптимальным способом с минимальной травматичностью для матери и ребёнка.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Кесарево сечение применяется при осложнениях: неправильном положении плода, рисках для здоровья матери или плода, а также при тяжёлом течении беременности.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Хирургическая операция предполагает вскрытие передней брюшной стенки для извлечения ребёнка, что требует последующего восстановления и наблюдения за состоянием роженицы.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медицинского персонала в родах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акушера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Акушер контролирует ход родов, следит за состоянием матери и ребёнка, своевременно принимает необходимые меры при осложнениях и обеспечивает безопасность процесса.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неонатолога и медсестры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Неонатолог осматривает новорождённого, отслеживает его адаптацию после рождения, а медсестра оказывает помощь и поддерживает мать и ребёнка в послеродовом периоде.
</a:t>
            </a:r>
            <a:endParaRPr lang="en-US" sz="9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медицинский контроль и своевременные обследования снижают риски тяжелых последствий для матери и ребёнка.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15–20%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беременных сталкиваются с одним или несколькими осложнениями, требующими медицинского вмешательства во время беременности или родов.
</a:t>
            </a:r>
            <a:endParaRPr lang="en-US" sz="199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состояния по шкале Апгар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Новорождённого оценивают сразу после рождения по пяти показателям: дыхание, пульс, цвет кожи, мышечный тонус и рефлексы. Эта быстрая проверка помогает определить необходимость экстренной помощи.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грудного вскармливания и контакт кожа к коже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обеспечить непосредственный контакт матери и ребёнка сразу после родов. Это стимулирует первую лактацию и помогает установить эмоциональную связь между ними, способствуя быстрому адаптированию ребёнка.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часы жизни новорожденного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женского организма после родов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родов в организме женщины постепенно нормализуется гормональный фон, уменьшается размер матки и восстанавливается работа внутренних систем.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эффективного восстановления необходим полноценный отдых, сбалансированное питание и правильное соблюдение личной гигиены.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медицинское наблюдение позволяет предупредить и вовремя лечить возможные осложнения, такие как инфекции или послеродовое кровотечение.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Беременность и роды: залог здоровья семьи и общества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Беременность и роды — ключевые этапы, объединяющие семью и обеспечивающие продолжение рода. Знания и поддержка способствуют гармоничному развитию матери и ребёнка, укрепляя социальные ценности и здоровье общества.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2026-05-08T23:49:34Z</dcterms:created>
  <dcterms:modified xsi:type="dcterms:W3CDTF">2026-05-08T23:49:34Z</dcterms:modified>
</cp:coreProperties>
</file>