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тригонометрических функций при изменении угла от 0 до π
</a:t>
            </a:r>
            <a:endParaRPr lang="en-US" sz="2402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sin x, cos x, tg x и ctg x?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этот промежуток показывает полный поворот от начального положения до полуоборота. Здесь особенно важно, как меняются координаты точки, знаки функций и их опорные значения: 0, 1 и −1.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угла от 0 до 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на отрезке от 0 до π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проходит через три главные точки: в начале отрезка он равен 0, в середине достигает 1, а в конце снова возвращается к 0. Эти значения удобно запоминать по графику и окружности.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 середины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участке от 0 до π/2 синус увеличивается. Чем больше угол, тем выше точка на окружности, а значение sin x поднимается от 0 до 1 без скачков и разрывов.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спад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π/2 синус начинает уменьшаться. На отрезке [π/2; π] он опускается от 1 обратно к 0, образуя плавную дугу над осью x.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основных тригонометрических функций в точках 0, π/2 и π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удобно сравнивать по одним и тем же опорным точкам. Так особенно заметно, как по-разному ведут себя их значения на полуокружности.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имеет вершину в середине отрезка, а косинус непрерывно убывает от 1 до −1.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синуса и косинуса на одном отрезке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= 0 косинус равен 1. Это самое большое значение на рассматриваемом промежутке, поэтому график начинается выше всех остальных точек.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нулю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участке от 0 до π/2 значение cos x постепенно уменьшается. В точке x = π/2 оно становится равным 0, то есть график пересекает ось x.
</a:t>
            </a:r>
            <a:endParaRPr lang="en-US" sz="1383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косинус уже меньше нуля. Это помогает понять, почему точка на единичной окружности переходит в левую половину, где x-координата отрицательна.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= π косинус равен −1. Таким образом, на всём промежутке от 0 до π функция убывает без разрывов и достигает наименьшего значения в конце.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Косинус: непрерывное убывание от 1 до −1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значения в основных углах и отмечает точки, где функции не определены.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опорных точках сразу видно, где функции равны 0, 1 или −1, а также где появляются разрывы.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тригонометрических функций для основных углов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значения тригонометрических функций в опорных точках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тригонометрических функций на отрезке от 0 до 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меняются знаки функций в разных частях промежутка.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причина разрыва при x = π/2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= π/2 косинус равен 0. Делить на ноль нельзя, поэтому tg x в этой точке не существует, и на графике появляется вертикальный разрыв.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разрыв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определяется как отношение sin x к cos x. Поэтому его поведение напрямую зависит не только от синуса, но и от того, равен ли косинус нулю.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тангенса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приближается к π/2 слева, знаменатель становится очень маленьким положительным числом. Из-за этого tg x быстро растёт и принимает всё большие положительные значения.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от середины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π/2 тангенс становится отрицательным. Дальше, по мере приближения к π, его значения поднимаются к нулю, но разрыв в середине остаётся.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от середины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тангенса и котангенса вблизи опорных точек 0, π/2 и π
</a:t>
            </a:r>
            <a:endParaRPr lang="en-US" sz="927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видеть, что обе функции распадаются на две ветви. Их наклон и разрывы помогают быстро отличать tan и cot друг от друга.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возрастает на каждом из двух промежутков, а котангенс убывает; разрывы определяют их особое поведение.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тангенса и котангенса на интервале 0…π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вести точку по единичной окружности от 0 до π, она проходит от правой крайней точки через верх до левой крайней. При этом её x-координата меняется от 1 до −1, а y-координата сначала растёт, затем снова убывает до 0.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точка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равны (cos x, sin x), поэтому поведение функций видно прямо на окружности. Косинус уменьшается, потому что точка уходит влево, а синус сначала растёт, потому что точка поднимается вверх, и затем убывает при спуске.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говорит о функциях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координаты точки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тригонометрических функций в опорных точках единичной окружности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значения четырёх функций в трёх опорных точках отрезка 0…π.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именно в точках 0, π/2 и π меняются знак, направление изменения и наличие разрывов у tg x и ctg x.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в основных точках 0, π/2 и π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функции достигают наибольших и наименьших значений
</a:t>
            </a:r>
            <a:endParaRPr lang="en-US" sz="2264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в вершине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sin x достигает наибольшего значения 1 в точке x = π/2. На отрезке от 0 до π это единственный максимум, после которого значения снова уменьшаются.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на концах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cos x наибольшее значение равно 1 и достигается при x = 0, а наименьшее значение равно −1 и наблюдается при x = π. Между ними функция убывает непрерывно.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без предела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tg x нет общего максимума и минимума на всём отрезке 0…π, потому что при x = π/2 возникает разрыв. Значения резко меняются по обе стороны этой точки.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тоже прерывается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ctg x также не имеет общего максимума и минимума на всём отрезке. Её поведение нарушается разрывами в точках x = 0 и x = π, где выражение не определено.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 тригонометрической функции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опорным точкам, знакам и разрывам на отрезке 0…π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движения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= 0 функции начинают своё изменение с опорных значений. На этом участке удобно видеть исходное положение точки на единичной окружности.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x = π/2 показывает поворот на 90° и помогает заметить максимум синуса, нуль косинуса и разрыв тангенса.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полуоборота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= π виден полный переход к противоположной стороне окружности. Здесь особенно заметны нули синуса, минимум косинуса и разрыв котангенса.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отрезок от 0 до π особенно важен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тригонометрических функций по четвертям на отрезке 0…π
</a:t>
            </a:r>
            <a:endParaRPr lang="en-US" sz="90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знак функции на каждом полупромежутке: положительный, отрицательный или переход через нуль.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половине отрезка все функции, где они определены, положительны. На второй половине синус остаётся положительным, а остальные три функции меняют знак.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функций на двух половинах отрезка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прямоугольным треугольником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07050" y="1422025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через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острого угла sin x показывает отношение противолежащего катета к гипотенузе, а cos x — прилежащего катета к гипотенузе. Поэтому значения зависят от размера угла.
</a:t>
            </a:r>
            <a:endParaRPr lang="en-US" sz="1252" dirty="0"/>
          </a:p>
        </p:txBody>
      </p:sp>
      <p:sp>
        <p:nvSpPr>
          <p:cNvPr id="10" name="Text 3"/>
          <p:cNvSpPr txBox="1"/>
          <p:nvPr/>
        </p:nvSpPr>
        <p:spPr>
          <a:xfrm>
            <a:off x="1007050" y="2565788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синус
</a:t>
            </a:r>
            <a:pPr algn="l" indent="0" marL="0">
              <a:lnSpc>
                <a:spcPct val="115000"/>
              </a:lnSpc>
              <a:buNone/>
            </a:pPr>
            <a:r>
              <a:rPr lang="en-US" sz="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увеличивается от 0 до π/2, противолежащий катет становится длиннее. Из-за этого отношение, которое задаёт синус, растёт от 0 к 1.
</a:t>
            </a:r>
            <a:endParaRPr lang="en-US" sz="1379" dirty="0"/>
          </a:p>
        </p:txBody>
      </p:sp>
      <p:sp>
        <p:nvSpPr>
          <p:cNvPr id="11" name="Text 4"/>
          <p:cNvSpPr txBox="1"/>
          <p:nvPr/>
        </p:nvSpPr>
        <p:spPr>
          <a:xfrm>
            <a:off x="1007050" y="3709550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ведёт себя косинус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 же время прилежащий катет укорачивается, и отношение для косинуса уменьшается от 1 к 0. Так геометрия треугольника объясняет убывание функции.
</a:t>
            </a:r>
            <a:endParaRPr lang="en-US" sz="13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графиков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331125" y="3674952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четверти, то есть при π/2 &lt; x &lt; π, косинус отрицателен. Ошибка со знаком часто приводит к неверному чтению графика и вычислений.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22100" y="314395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косинуса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считать, что tg x определён при x = π/2. В этой точке cos x равен нулю, поэтому деление на cos x невозможно, и возникает разрыв.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 середине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3231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sin 0 = 0 и sin π = 0. Эти точки не являются максимумом или минимумом, а только местами пересечения с осью.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54206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синуса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97223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ctg x есть разрывы при x = 0 и x = π. Поэтому нельзя искать там обычное значение функции или сравнивать его с соседними точками.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488197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котангенса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217556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определить, в какой части отрезка находится угол. Тогда сразу ясно, какие функции положительны, а какие становятся отрицательными.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6708531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четвертями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0184"/>
            <a:ext cx="4063200" cy="2169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главные свойства четырёх функций: направление изменения и особые точки на отрезке 0…π.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помогает быстро сравнить функции: синус имеет один максимум, косинус — плавное убывание, а тангенс и котангенс выделяются разрывами.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тригонометрических функций на отрезке 0…π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поведения каждой функции на отрезке от 0 до π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тригонометрических функций в стандартных углах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построены в одних и тех же масштабах, чтобы было проще заметить различия в направлении изменения и знаках.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меняются плавно, а тангенс и котангенс резко расходятся по знакам после середины отрезка. Это делает опорные точки особенно важными.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графический обзор четырёх функций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от 0 до π хорошо видно, как ведут себя основные тригонометрические функции: синус проходит через максимум, косинус убывает, а тангенс и котангенс показывают разрывы и смену знака.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на отрезке, который всё проясняет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2026-06-03T13:22:49Z</dcterms:created>
  <dcterms:modified xsi:type="dcterms:W3CDTF">2026-06-03T13:22:49Z</dcterms:modified>
</cp:coreProperties>
</file>