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историю, культуру, общество и наследие великого Рима.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Древнего Рима: Введение и ключевые темы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Древний Рим: легенды и реальность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легенде, Рим основали братья Ромул и Рем в 753 году до н.э. Изначально здесь жили латиняне, затем присоединились этруски. Город вырос на семи холмах у реки Тибр и стал великой цивилизацией, сравнимой с Грецией и Египтом.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расположение Рима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на Аппенинском полуострове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расположен в центре полуострова, что обеспечивает важное стратегическое положение. Это помогло Риму развиваться как торговому и политическому центру Средиземноморья.
</a:t>
            </a:r>
            <a:endParaRPr lang="en-US" sz="1162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 холмов Рима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на холмах обеспечивало природную защиту от врагов и служило основой для строительства первых укреплённых поселений.
</a:t>
            </a:r>
            <a:endParaRPr lang="en-US" sz="1383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Тибр и её значение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давала питьевую воду и выступала транспортным путём для торговли. Плодородные земли вдоль берега обеспечивали выращивание основных сельскохозяйственных продуктов.
</a:t>
            </a:r>
            <a:endParaRPr lang="en-US" sz="12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этапа истории Рима: царство, республика, империя
</a:t>
            </a:r>
            <a:endParaRPr lang="en-US" sz="2442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Царский период (753—509 до н.э.)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управлялся монархами — царями. Этот этап ознаменовался формированием основных институтов города и расширением территорий.
</a:t>
            </a:r>
            <a:endParaRPr lang="en-US" sz="1219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(509—27 до н.э.)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перешла к избираемым представителям — консулам и сенату. Важным событием стало изгнание последнего царя и создание системы сдержек и противовесов.
</a:t>
            </a:r>
            <a:endParaRPr lang="en-US" sz="1235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(27 до н.э.—476 н.э.)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сосредоточилась у императора. Началом империи считается правление Августа. Расширение границ Рима достигло максимума в этот период.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45345"/>
            <a:ext cx="425700" cy="340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5162" y="1245345"/>
            <a:ext cx="425700" cy="340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731" y="3040650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и органы управления Рима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XII таблиц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письменный свод римских законов, содержащий нормы о правах и обязанностях граждан и обеспечивший право равновесия.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Собрание старейшин и аристократов, принимавшее важнейшие решения по внутренним и внешним делам.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главных руководителя, избираемые на год, отвечавшие за управление и военные дела.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трибуны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Защищали права плебеев, имели право вето на решения магистратов, представляли интересы простых граждан.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00" y="1353335"/>
            <a:ext cx="3983400" cy="19216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6450" y="1353335"/>
            <a:ext cx="3983400" cy="192167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 и литературное наследие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4000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язык и письмо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использовали латинский язык и алфавит, заимствованный у этрусков. Письменность была необходима для управления и культурной жизни.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636450" y="3376850"/>
            <a:ext cx="3983400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римские авторы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Вергилия «Энеида», стихи Овидия и речи Цицерона — примеры выдающейся литературы, вдохновляющей поколения до нашего времени.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100" y="1396347"/>
            <a:ext cx="3891600" cy="24054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08850" y="13927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города росло благодаря расширению территорий и притоку сельских жителей в поиск лучшей жизни.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39975" y="3974250"/>
            <a:ext cx="38916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демографии Рима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3891600" cy="6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жителей Рима
</a:t>
            </a:r>
            <a:endParaRPr lang="en-US" sz="2439" dirty="0"/>
          </a:p>
        </p:txBody>
      </p:sp>
      <p:sp>
        <p:nvSpPr>
          <p:cNvPr id="10" name="Text 4"/>
          <p:cNvSpPr txBox="1"/>
          <p:nvPr/>
        </p:nvSpPr>
        <p:spPr>
          <a:xfrm>
            <a:off x="5008850" y="2756625"/>
            <a:ext cx="35208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стал крупнейшим античным городом, что повлияло на развитие культуры и экономики.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425" y="1899066"/>
            <a:ext cx="4821300" cy="17867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87350" y="1518452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трёх великих древних цивилизаций по площади, населению, управлению и достижениям.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87350" y="2978800"/>
            <a:ext cx="240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 имел наибольшую территорию и население, что делало его ведущей силой античного мира.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Рима, Греции и Египта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3578875" y="4230450"/>
            <a:ext cx="48213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историков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расширения границ Рима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завоеваний от основания до I века н.э.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 — аристократическая знать, владели землёй и контролировали государственные дела.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структура Древнего Рима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Плебеи — свободные граждане с ограниченными правами, имели своих представителей — трибунов.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 — не имели прав, выполняли тяжёлую работу в городах и на сельском хозяйстве.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школа и обучение детей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в Древнем Риме было сосредоточено на мальчиках из богатых семей, начиная примерно с семи лет. Они изучали чтение, письмо и арифметику как основы знаний.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Дальнейшее обучение включало риторику — искусство красноречия, основы права и истории, что готовило детей к роли граждан и государственных деятелей.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Известный педагог Квинтилиан внёс значительный вклад в римскую систему образования, обучая искусству публичных выступлений и аргументации.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Девочек учили преимущественно дома: ведению хозяйства, ремёслам и письму. Знание латыни и греческого языка считалось важным для последующего 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052" y="2630951"/>
            <a:ext cx="1935136" cy="192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6827" y="2630951"/>
            <a:ext cx="1935136" cy="19237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0387" y="2630951"/>
            <a:ext cx="1935136" cy="19237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7693" y="2630951"/>
            <a:ext cx="1935136" cy="192379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Религия, римские боги и праздники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2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боги римского пантеона
</a:t>
            </a:r>
            <a:pPr algn="ctr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Верховным богом был Юпитер, бог-громовержец, который охранял закон и порядок. Юнона — покровительница женщин и брака, Марс — бог войны, а Венера отвечала за любовь и красоту.
</a:t>
            </a:r>
            <a:endParaRPr lang="en-US" sz="990" dirty="0"/>
          </a:p>
        </p:txBody>
      </p:sp>
      <p:sp>
        <p:nvSpPr>
          <p:cNvPr id="10" name="Text 3"/>
          <p:cNvSpPr txBox="1"/>
          <p:nvPr/>
        </p:nvSpPr>
        <p:spPr>
          <a:xfrm>
            <a:off x="668477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обряды и торжественные процессии
</a:t>
            </a:r>
            <a:pPr algn="ctr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регулярно приносили жертвы богам для защиты и удачи. Торжественные процессии сопровождали важные события, объединяя население в религиозных церемониях.
</a:t>
            </a:r>
            <a:endParaRPr lang="en-US" sz="1040" dirty="0"/>
          </a:p>
        </p:txBody>
      </p:sp>
      <p:sp>
        <p:nvSpPr>
          <p:cNvPr id="11" name="Text 4"/>
          <p:cNvSpPr txBox="1"/>
          <p:nvPr/>
        </p:nvSpPr>
        <p:spPr>
          <a:xfrm>
            <a:off x="4638337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Сатурналии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Сатурналии, проходившие в конце декабря, были временем веселья и свободного общения. Во время праздника отменялись социальные различия, устраивались пиры и игры.
</a:t>
            </a:r>
            <a:endParaRPr lang="en-US" sz="1078" dirty="0"/>
          </a:p>
        </p:txBody>
      </p:sp>
      <p:sp>
        <p:nvSpPr>
          <p:cNvPr id="12" name="Text 5"/>
          <p:cNvSpPr txBox="1"/>
          <p:nvPr/>
        </p:nvSpPr>
        <p:spPr>
          <a:xfrm>
            <a:off x="2595643" y="1357100"/>
            <a:ext cx="1935136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божества — лары и пенаты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Лары и пенаты охраняли домашний очаг и семью. Их статуэтки ставили в домах, и им приносили подношения для защиты и благополучия семьи.
</a:t>
            </a:r>
            <a:endParaRPr lang="en-US" sz="11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памятники и римское строительство
</a:t>
            </a:r>
            <a:endParaRPr lang="en-US" sz="2767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 — сердце столицы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Форум был главной городской площадью Рима, где проходили политические, торговые и религиозные мероприятия. Это место общественного и культурного центра жизни римлян.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Акведуки и термы — инженерные достижения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Римляне создавали сложные акведуки для доставки воды в город и строили термы — общественные бани, которые служили местом отдыха и общения горожан.
</a:t>
            </a:r>
            <a:endParaRPr lang="en-US" sz="120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— амфитеатр для 50 тысяч зрителей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Колизей служил ареной для гладиаторских боёв и других зрелищ. Впечатляющая архитектура с арками и подземными ходами позволяла принимать огромные толпы зрителей.
</a:t>
            </a:r>
            <a:endParaRPr lang="en-US" sz="12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Древнего Рима и её достижения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римского легиона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Легион состоял из 4–6 тысяч солдат, разделённых на когорты и центурии. Такая организация обеспечивала эффективность в бою и быструю мобилизацию войск.
</a:t>
            </a:r>
            <a:endParaRPr lang="en-US" sz="126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и их масштабы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Римская армия завоевала Галлию, Египет и Британию, распространяя власть Рима и обеспечивая безопасность границ империи благодаря профессионализму и дисциплине.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Вооружение и защита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легионеры использовали шлемы, панцири, мечи-гладиусы и большие щиты с названием «скутум». Для защиты солдат строились укреплённые лагеря — каструмы.
</a:t>
            </a:r>
            <a:endParaRPr lang="en-US" sz="121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и развлечения римлян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терм и цирков
</a:t>
            </a:r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Термы были местом купания и социальной жизни римлян. Цирк Максимус собирал до 250 тысяч зрителей для гонок на колесницах и других зрелищных мероприятий.
</a:t>
            </a:r>
            <a:endParaRPr lang="en-US" sz="1318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 питание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играли в настольные и активные игры. В повседневном рационе римлян главное место занимали хлеб, оливковое масло, сыр и свежие фрукты для сбалансированного питания.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Гладиаторские бои и театр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Гладиаторские сражения привлекали большой интерес и являлись популярным развлечением. Театральные представления отражали мифологию и актуальные социальные темы.
</a:t>
            </a:r>
            <a:endParaRPr lang="en-US" sz="12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искусство: скульптура, мозаика, фрески
</a:t>
            </a:r>
            <a:endParaRPr lang="en-US" sz="2767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Скульптура императоров и политиков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Римские бюсты и статуи изображали известных правителей и государственных деятелей, подчёркивая их достоинства и заслуги перед обществом.
</a:t>
            </a:r>
            <a:endParaRPr lang="en-US" sz="120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Помпей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на стенах домов в Помпеях изображали мифологические сюжеты и сценки из жизни, ярко передавая атмосферу и культурные традиции того времени.
</a:t>
            </a:r>
            <a:endParaRPr lang="en-US" sz="1273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в домах и общественных зданиях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из цветных камней и стекла украшали стены и полы богатых домов, рассказывая о мифах, битвах и повседневной жизни римлян.
</a:t>
            </a:r>
            <a:endParaRPr lang="en-US" sz="122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Римской империи и его причины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000" y="1584694"/>
            <a:ext cx="80799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Вторжение германских племён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IV–V веках н.э. многочисленные германские племена, включая вестготов и гуннов, совершали набеги на территорию Западной Римской империи, подрывая её стабильность.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69675" y="2435200"/>
            <a:ext cx="78504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упадок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переживала кризисы: снижение производства, инфляция, нехватка ресурсов и рабочих рук усугубляли внутренние проблемы государства.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033149" y="3284325"/>
            <a:ext cx="75867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Коррупция и политическая нестабильность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смена правителей, внутренние конфликты и коррупция подрывали эффективность власти и доверие народа к руководству Рима.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357399" y="4130550"/>
            <a:ext cx="7262400" cy="6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Западной империи в 476 году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476 году последний император Рима Ромул Августул был свергнут, что традиционно считается концом Западной Римской империи и началом Средневековья.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Латинский алфавит, происходящий от римской письменности, послужил основой для большинства европейских языков и письменностей, сохраняя своё влияние и сегодня.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право легло в основу современных юридических систем многих стран, а архитектурные элементы и термины — «форум», «сенат» и «амфитеатр» — широко используются в современности.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влияние Древнего Рима на мир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фильмы, такие как «Гладиатор» и «Астерикс и Обеликс», воссоздают образы и события древнеримской эпохи, вызывая интерес у широкой аудитории.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Романы, стратегические игры и мультфильмы активно используют сюжеты и мотивы Рима, помогая детям и подросткам познавать историю через развлечение.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Рим в фильмах, книгах и играх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Рима показывает, как древние достижения влияют на наше общество — от права и языка до искусства и государственного управления.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Древнего Рима в истории и культуре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2026-05-10T10:13:33Z</dcterms:created>
  <dcterms:modified xsi:type="dcterms:W3CDTF">2026-05-10T10:13:33Z</dcterms:modified>
</cp:coreProperties>
</file>