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единое целое: главные идеи и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взаимосвязанная система, где все части работают вместе.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живая сущность: человек, растение, животное или микроорганизм. Все они растут, питаются, дышат и реагируют на окружающий мир, сохраняя общие принципы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организм и как он живёт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клетки к системе органов: структура организма
</a:t>
            </a:r>
            <a:endParaRPr lang="en-US" sz="264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строительные блоки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 — маленьких единиц, выполняющих важнейшие функции. Эти клетки образуют ткани, которые обеспечивают различие процессов.
</a:t>
            </a:r>
            <a:endParaRPr lang="en-US" sz="1038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формируют органы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тканей объединяются в органы: сердце, лёгкие или печень. Каждый орган выполняет специализированную задачу для поддержания жизни.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в системах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системы, такие как питание или кровообращение, обеспечивая скоординиренную работу всего организма.
</a:t>
            </a:r>
            <a:endParaRPr lang="en-US" sz="1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органов и систем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организма тесно связаны и зависят друг от друга для поддержания жизни и здоровья.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дыхательная система снабжает кислород, который сердечно-сосудистая система доставляет ко всем клеткам.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неполадки в одной системе могут вызвать последствия во всей организме, подрывая его единство.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температуры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регулирует температуру, сохраняя её около 36,6°C, несмотря на изменения внешних условий. Это важно для стабильной работы всех систем.
</a:t>
            </a:r>
            <a:endParaRPr lang="en-US" sz="1144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химического состава крови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сахара и соли в крови тщательно регулируется, чтобы клетки получали необходимые вещества и выводили ненужные продукты метаболизма.
</a:t>
            </a:r>
            <a:endParaRPr lang="en-US" sz="1032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устойчивость внутренней среды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поддержания температуры тела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воспринимает и корректирует изменения температуры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координации организма
</a:t>
            </a:r>
            <a:endParaRPr lang="en-US" sz="2674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связывает мозг, спинной мозг и нервы, обеспечивая быструю передачу информации между органами.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действия, такие как отдергивание руки от горячего, защищают организм от опасности.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управляют движениями мышц и чувствительностью органов восприятия.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нервная система регулирует работу внутренних органов, поддерживая жизненные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Гормоны: химические регуляторы организма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гормонов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вырабатываются железами и влияют на определённые органы, регулируя рост, обмен веществ и реакции на стресс.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действие инсулина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помогает клеткам усваивать глюкозу из крови, контролируя уровень сахара и обеспечивая энергией все системы организма.
</a:t>
            </a:r>
            <a:endParaRPr lang="en-US" sz="1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22653"/>
            <a:ext cx="4166100" cy="196664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систем организма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органы разных систем работают вместе для поддержания жизнедеятельности.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тесно взаимодействуют, обеспечивая согласованную работу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для единства организма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это все химические процессы, происходящие в клетках для получения энергии и роста.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из пищи транспортируются кровью к клеткам, обеспечивая их жизнедеятельность.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Отработанные вещества выводятся через легкие, почки и кожу, поддерживая чистоту внутренней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функционирование организма
</a:t>
            </a:r>
            <a:endParaRPr lang="en-US" sz="2108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влияют на обмен веществ: при жаре организм увеличивает потоотделение для охлаждения, а в холоде замедляет обмен для сохранения тепла.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влияет на работу дыхательной системы — сухой воздух может сушить слизистые, повышая риск простудных заболеваний.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регулирует биоритмы и уровень активности, например, сокращается выработка мелатонина при ярком свете, что влияет на сон и бодрствование.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воздуха, в частности содержание кислорода и загрязнителей, сказывается на работе сердечно-сосудистой системы и общем самочувствии человека.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у северных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животных, обитающих в холодных регионах, развивается густой, плотный мех, который сохраняет тепло тела даже при очень низких температурах. Это позволяет выживать в суровых климатических условиях.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как поведенческая адаптация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 медведи, впадают в спячку зимой, снижая обмен веществ и экономя энергию. В это время снижается активность и потребность в пище, что помогает пережить холодный период.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реакции на нагрузку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активности увеличивается частота сердцебиения и дыхания, что обеспечивает мышцы кислородом и энергией. Эти изменения помогают организму быстро адаптироваться к увеличенным потребностям.
</a:t>
            </a:r>
            <a:endParaRPr lang="en-US" sz="905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адаптации организма к изменениям среды
</a:t>
            </a:r>
            <a:endParaRPr lang="en-US" sz="25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глюкозы в крови после приёма пищи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быстро снижает повышенный уровень глюкозы, предотвращая вред организму. Баланс важен для поддержания энергии и здоровья клеток.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регуляция глюкозы помогает поддерживать стабильную энергию и предотвращает повреждение тканей при колебаниях после 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медицинских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единства: нарушения и заболевания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возникает при нарушении выработки инсулина поджелудочной железой, что приводит к высокому уровню глюкозы и влияет на сердце, почки и зрение.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— пример сбоя иммунной системы, когда организм не справляется с вирусами, что вызывает воспаление дыхательных путей и ухудшение общего состояния.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работы нервной системы может приводить к плохой координации органов, снижая способность организма к адаптации и выздоровлению.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защитные реакции организма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вредные микробы и чужеродные вещества, активируя защитные клетки для их уничтожения и предотвращения заболеваний.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— реакция организма на повреждения или инфекции, сопровождающаяся покраснением, болью и повышением температуры.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антител даёт организму возможность распознавать и нейтрализовать патогены во время повторных встреч с ними.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бывает врождённым, который защищает с рождения, и приобретённым, формирующимся после болезни или вакцинации.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восстановление повреждённых тканей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восстанавливается при порезах и ожогах в течение 2–3 недель, обеспечивая защиту от инфекции и поддержание целостности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срастаются после переломов примерно за 1–2 месяца, позволяя вернуть опорную функцию и подвижность конечностей.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обладает высокой способностью к регенерации, восстанавливаясь даже после частичной потери, что поддерживает нормальный обмен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и влияние на организм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обмена веществ с возрастом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процессы обмена замедляются, что влияет на энергообеспечение организма. Это приводит к снижению активности и изменению потребностей в питании у пожилых людей.
</a:t>
            </a:r>
            <a:endParaRPr lang="en-US" sz="982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восстановительные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организма к восстановлению тканей и органов уменьшается с годами: кости становятся хрупкими, замедляется заживление ран, появляются морщины и снижается скорость реакции.
</a:t>
            </a:r>
            <a:endParaRPr lang="en-US" sz="9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организма в царствах природы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корни, стебли и листья взаимодействуют для обеспечения питания, роста и устойчивости к внешним условиям.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грибница и плодовое тело слаженно работают для поглощения веществ и размножения в окружающей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Органные системы животных обеспечивают координацию движений, дыхание и питание, что жизненно важно для выживания и адаптации.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всех органов обеспечивает поддержание жизни и адаптацию к изменениям среды. Каждая система зависит от других для эффективного функционирования организма в целом.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организму важно быть единым целым
</a:t>
            </a:r>
            <a:endParaRPr lang="en-US" sz="252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испуге нервная система быстро активирует сердцебиение и дыхание, что помогает организму оперативно реагировать на угрозу и выживать.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Организм: единство как основа жизни и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взаимодействие всех частей организма обеспечивает нормальное функционирование, устойчивость к болезням и адаптацию. Понимание единства помогает беречь своё здоровье и природу вокруг.
</a:t>
            </a:r>
            <a:endParaRPr lang="en-US" sz="35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2026-05-08T07:50:19Z</dcterms:created>
  <dcterms:modified xsi:type="dcterms:W3CDTF">2026-05-08T07:50:19Z</dcterms:modified>
</cp:coreProperties>
</file>