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Житие: как в древнерусской литературе рассказывали о святых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рассказывает о святом как о примере веры, подвига и добродетели.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житийный жанр и где его читали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пришли на Русь из Византии после Крещения в 988 году. Их читали в монастырях, храмах и при княжеских дворах, а тексты бережно переписывали в книжных мастерских по устным преданиям и церковной памяти.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повторяются в житиях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 детства проявляет серьёзность, набожность и стремление к праведной жизни, словно его путь к святости начался задолго до первых испытаний.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добродетель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житиях святой отказывается от богатства, славы и удобств, потому что считает духовную жизнь важнее всего, что даёт мир.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земного богатства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Молитва, пост и уединение показывают, что герой укрепляет себя не силой, а внутренней дисциплиной, терпением и постоянной обращённостью к Богу.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 пост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не замыкается в себе: он поддерживает других, утешает, исцеляет, наставляет или помогает в беде, поэтому его жизнь становится полезной для окружающих.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жития подчёркивает, что герой выдержал трудности без ропота и достиг духовной победы, а его память стала примером для последующих поколений.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испытаниями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Преподобный Сергий Радонежский как известный пример жития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монашескому подвигу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с юности стремился к уединению, молитве и строгой жизни. В житии он показан как человек тихий, трудолюбивый и глубоко верующий, выбравший духовный путь.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стал символом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основал Троице-Сергиев монастырь и стал одним из самых почитаемых русских святых XIV века. Его образ связывают с поддержкой Руси и идеалом служения людям.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17040"/>
            <a:ext cx="4534800" cy="30009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церковные жития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жития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устроен житийный текст и какую роль выполняет каждый его признак.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не просто рассказывает о человеке, а показывает образец праведной жизни и нравственный пример.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житийный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 древнерусском житии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жития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текст звучит торжественно: в нём много книжных слов, повторов и обращений к Богу. Такой стиль помогает показать, что речь идёт о событии особой важности.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персонажа описывается редко, зато подробно передаются его поступки, молитвы и внутреннее состояние. Главное в житии — не бытовая точность, а понимание Божьего замысла.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сравнивают святого с библейскими героями и используют устойчивые формулы. Благодаря этому герой воспринимается не как обычный человек, а как носитель высшего духовного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древнерусских житийных текстов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 в житиях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 почти не входят в житийный рассказ: внимание сосредоточено на духовной жизни и поступках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вера, подвиг и чудеса: именно они сильнее всего раскрывают святого и назидательный смысл текста.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житие отличается от биографии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житие читают не только как рассказ о человеке, но и как урок: оно предлагает образец поведения, на который можно равняться.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старается передать жизнь человека как можно точнее: даты, события, окружение и факты. Житие выбирает только то, что помогает увидеть духовный путь героя.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биографии важны подробности повседневной жизни, а в житии на первом месте стоят испытания, чудеса, молитва и нравственный смысл поступков.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 центры создания житий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монастырях чаще всего собирали сведения о подвижниках, хранили старые книги и летописи. Здесь жития не только записывали, но и внимательно переписывали вручную.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ручного переписывания книга была редкой и очень ценной. Монастырская среда помогла сохранить память о святых и сделала жития частью духовной культуры Руси.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583304"/>
            <a:ext cx="4813500" cy="23430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герои житийной литературы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жития: Сергия Радонежского, Александра Невского, Бориса и Глеба
</a:t>
            </a:r>
            <a:endParaRPr lang="en-US" sz="836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герои житий связаны не столько с личной славой, сколько с духовным служением, верностью долгу и примером для читателя.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важнее духовный подвиг, чем внешние успехи; именно поэтому житийные герои воспринимаются как нравственные образцы.
</a:t>
            </a:r>
            <a:endParaRPr lang="en-US" sz="13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в житии и их смысл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Исцеление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исцеления показывает, что святой помогает людям не силой власти, а молитвой и верой. Для древнего читателя такой эпизод подтверждал его близость к Богу.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беде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может спасать людей в опасности, утешать их или давать верный совет. Такие эпизоды делают житие близким и понятным, потому что показывают заботу о других.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Предвидение
</a:t>
            </a:r>
            <a:pPr algn="l" indent="0" marL="0">
              <a:lnSpc>
                <a:spcPct val="9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заранее знать о событии подчёркивает духовную мудрость героя. В житии это не просто удивительный факт, а знак особого Божьего избрания и внутренней чистоты.
</a:t>
            </a:r>
            <a:endParaRPr lang="en-US" sz="1067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знамение
</a:t>
            </a:r>
            <a:pPr algn="l" indent="0" marL="0">
              <a:lnSpc>
                <a:spcPct val="9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голос, сон или другое знамение в житии помогает заметить важный момент. Оно усиливает значение события и показывает, что жизнь героя проходит под Божьим покровом.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жизни праведника к его почитанию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житийной традиции древнерусской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ценность житий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житиям можно понять, какие события считались важными для общества и как люди объясняли испытания через веру и Божий промысел.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помогают узнать, как жили люди Древней Руси: какие слова использовали, какие города и монастыри упоминали, как описывали путь и службу.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авторы стремились показать святость героя, в текстах остаются реальные подробности времени: войны, болезни, путешествия, отношения князей и церковных 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житие — это не только памятник литературы, но и ценный источник для изучения истории, культуры и повседневной жизни Руси.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древнерусским житиям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ценились в святом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житиях эти качества показаны через поступки героя: молитву, помощь людям, выдержку и готовность отказаться от личной выгоды.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смирение и вера: именно они считались основой духовной силы, а остальные качества поддерживали этот идеал.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житиям в рукописях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рукописных книгах миниатюры помогали читателю быстрее запомнить святого, важные события его жизни и сцены чудес. Изображение дополняло текст и делало книгу наглядной.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яркие краски превращали рукопись в произведение искусства. Благодаря этому житие воспринималось не только как рассказ для чтения, но и как драгоценная книга.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жития читают и сегодня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входят в историю древнерусской словесности и помогают увидеть, как развивались жанры, язык и способы рассказа о человеке в старинной книге.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литературы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житие показывает, как в древнем тексте соединяются история, вера и нравственный пример. Это помогает лучше понимать культуру Руси.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Житийные герои учат добру, терпению, скромности и помощи другим. Эти качества остаются важными и сегодня, поэтому текст не теряет смысла для современного читателя.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ценностях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напоминают о духовной памяти народа. Они помогают почувствовать, как сохранялись имена святых, образы подвигов и представления о праведной жизни.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форм изучения и представления житий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житийный сюжет сегодня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 подачи часто используют краткий пересказ, иллюстрации и экранные образы, чтобы сделать древний сюжет понятнее школьникам.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церковная традиция сохраняют главное место, а цифровые и музейные формы расширяют круг читателей и зрителей.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показывает святого не как обычного человека, а как пример духовной стойкости, который проходит испытания ради веры, добра и помощи другим.
</a:t>
            </a:r>
            <a:endParaRPr lang="en-US" sz="1356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житиям сохранилась память о святых и ценностях Древней Руси, а сам жанр стал важной частью её духовной и литературной традиции.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события, но и их смысл: автор отбирает такие эпизоды, которые раскрывают праведность героя, его смирение, терпение и милосердие.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жанре жития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— живая память о нравственном идеале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соединяет историю, веру и литературу в рассказе о человеке, который стремился к добру, помогал людям и сохранял стойкость в испытаниях.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2026-05-22T14:44:29Z</dcterms:created>
  <dcterms:modified xsi:type="dcterms:W3CDTF">2026-05-22T14:44:29Z</dcterms:modified>
</cp:coreProperties>
</file>