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навыков аудирования в старшей школе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 формирует понимание английской речи и способствует успешному общению.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умения слушать в обучении английскому
</a:t>
            </a:r>
            <a:endParaRPr lang="en-US" sz="2461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 является важнейшим навыком в десятом классе, обеспечивая готовность к реальным диалогам, экзаменам и международному общению, что помогает адаптироваться в современном мире.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Успешное аудирование требует выделения ключевых смыслов и интеграции услышанной информации в контекст общения или учебной задачи.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включает различение смысловых оттенков, интонационных особенностей и понимание общей структуры высказывания для полноценного восприятия.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 — это активное восприятие и осмысление устной речи на иностранном языке, включающее внимательное слушание и обработку звуковой информации.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аудирования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совершенствования аудирования в школьной практике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Аутентичные аудиоматериалы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оригинальных диалогов, интервью с носителями языка и аудиокниг помогает ученикам привыкнуть к естественной речи и разнообразию интонаций.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 с субтитрами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видеоматериалов с английскими субтитрами способствует развитию навыка распознавания различных акцентов и улучшает понимание контекста.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 и тесты, такие как мобильные тренажёры, создают условия для самостоятельного углублённого изучения аудирования с мгновенной обратной связью.
</a:t>
            </a:r>
            <a:endParaRPr lang="en-US" sz="138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Института Психолингвистики, 2021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навыков аудирования при регулярных занятиях
</a:t>
            </a:r>
            <a:endParaRPr lang="en-US" sz="1963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времени реагирования на услышанную информацию свидетельствует о формировании устойчивых аудиолингвистических навыков.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практика ведёт к значительному улучшению восприятия и быстроте обработки аудиоинформации.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словарный запас и знание грамматики уровня intermediate облегчают понимание и интерпретацию устной речи.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слуховой памяти и концентрации обеспечивает удержание информации и глубокий анализ услышанного материала.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мотивация стимулирует регулярную практику и преодоление трудностей, связанных с восприятием иностранной речи.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эмоциональный настрой способствует лучшему восприятию и уменьшает стресс при изучении.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улучшения аудирования
</a:t>
            </a:r>
            <a:endParaRPr lang="en-US" sz="24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377206"/>
            <a:ext cx="4646100" cy="2562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типичные ошибки учащихся и влияние на финальные результаты экзаменов.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экзаменационных работ, 2022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ошибки при аудировании и их последствия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ведут к снижению точности восприятия и ухудшают итоговую оценку.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3866"/>
            <a:ext cx="2737200" cy="23736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5587" y="2403819"/>
            <a:ext cx="2737200" cy="23736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6462" y="2403819"/>
            <a:ext cx="2737200" cy="23736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аудирования в языковом и культурном росте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1100007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словарного запаса
</a:t>
            </a:r>
            <a:pPr algn="l" indent="0" marL="0">
              <a:lnSpc>
                <a:spcPct val="115000"/>
              </a:lnSpc>
              <a:buNone/>
            </a:pPr>
            <a:r>
              <a:rPr lang="en-US" sz="8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слушание живой речи увеличивает количество усвоенных слов и фраз, делая речь более разнообразной и естественной.
</a:t>
            </a:r>
            <a:endParaRPr lang="en-US" sz="1363" dirty="0"/>
          </a:p>
        </p:txBody>
      </p:sp>
      <p:sp>
        <p:nvSpPr>
          <p:cNvPr id="11" name="Text 3"/>
          <p:cNvSpPr txBox="1"/>
          <p:nvPr/>
        </p:nvSpPr>
        <p:spPr>
          <a:xfrm>
            <a:off x="3195587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аутентичных выражений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 знакомит с повседневной лексикой и устойчивыми оборотами, используемыми в реальной разговорной практике.
</a:t>
            </a:r>
            <a:endParaRPr lang="en-US" sz="1362" dirty="0"/>
          </a:p>
        </p:txBody>
      </p:sp>
      <p:sp>
        <p:nvSpPr>
          <p:cNvPr id="12" name="Text 4"/>
          <p:cNvSpPr txBox="1"/>
          <p:nvPr/>
        </p:nvSpPr>
        <p:spPr>
          <a:xfrm>
            <a:off x="6126462" y="1095550"/>
            <a:ext cx="27372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культурных особенностей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контакт с носителями языка способствует усвоению культурного контекста и традиций, облегчая интеграцию при взаимодействии.
</a:t>
            </a:r>
            <a:endParaRPr lang="en-US" sz="136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аудирование помогает выявить основную мысль прослушанного текста, концентрируясь на общем понимании.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аудирования в обучении языку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Детальное аудирование направлено на выявление конкретных фактов и деталей для точного запоминания информации.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аудирование предполагает оценку правдивости информации и осмысление намерений говорящего.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Селективное аудирование фокусируется на поиске определённых элементов, таких как имена, даты или цифры в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стимулируют улучшение внимания, позволяя лучше удерживать и обрабатывать звуковые сигналы в реальном времени.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Активизируется оперативная память, что способствует быстрому запоминанию и сопоставлению услышанного с уже известной информацией.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навык анализа подтекста, переход от простого восприятия к эффективному общению и осознанному принятию решений.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Развиваемые навыки через аудирование
</a:t>
            </a:r>
            <a:endParaRPr lang="en-US" sz="259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технологии в обучении аудированию
</a:t>
            </a:r>
            <a:endParaRPr lang="en-US" sz="2442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 для развития аудирования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Приложения, такие как Duolingo и Listenwise, предоставляют интерактивные упражнения и позволяют адаптировать обучение под уровень каждого ученика. Это стимулирует самостоятельную работу и повышает интерес к практике.
</a:t>
            </a:r>
            <a:endParaRPr lang="en-US" sz="1538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Онлайн-курсы с аутентичными материалами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Cambridge и BBC Learning English предлагают школьникам разнообразные аудиоматериалы с заданиями, что помогает освоить реальное произношение и улучшить понимание живой речи.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просвещения РФ, 2023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времени на разные виды речевой деятельности
</a:t>
            </a:r>
            <a:endParaRPr lang="en-US" sz="169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 занимает наибольшую долю времени среди языковых навыков, что подчёркивает его приоритетность в учебном процессе.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процент времени на аудирование указывает на его ключевую роль в формировании языка и успешной коммуникации.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препятствия при изучении аудирования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Незнакомая лексика и нестандартное произношение часто вызывают затруднения у учеников, затрудняя восприятие речи и понимание содержания аудиоматериалов.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распространены сложности из-за специфических акцентов, дефицита практики живого общения, низкой мотивации и ограниченного времени для самостоятельных занятий.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570415"/>
            <a:ext cx="4646100" cy="21385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повышения навыков аудирования рекомендуются конкретные методы, доказавшие свою результативность в практике школьников.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Педагогические исследования, 2022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стратегии развития аудирования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перечисленных техник способствует повышению средних экзаменационных баллов на 15-20%.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аудирования формирует межкультурную толерантность, способствуя уважительному отношению к другим языкам и культурам.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Личностные и социальные преимущества аудирования
</a:t>
            </a:r>
            <a:endParaRPr lang="en-US" sz="1928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способствует развитию эмпатии, помогает лучше понимать собеседников и улучшает взаимодействие в многонациональных коллективах.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 повышает чувство самостоятельности и уверенности, облегчая адаптацию в обучении и профессиональной деятельности за рубежом.
</a:t>
            </a:r>
            <a:endParaRPr lang="en-US" sz="11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Многоуровневый процесс восприятия устной речи
</a:t>
            </a:r>
            <a:endParaRPr lang="en-US" sz="2095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устной речи как последовательность когнитивных этапов (на основе психолингвистических моделей).
</a:t>
            </a:r>
            <a:endParaRPr lang="en-US" sz="10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и роль саморефлексии в изучении аудирования
</a:t>
            </a:r>
            <a:endParaRPr lang="en-US" sz="1646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учебная мотивация заметно ускоряет прогресс: ученики с активной позицией демонстрируют лучшие результаты и стабильный рост навыков аудирования.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анализ собственных успехов и трудностей помогает адаптировать методы обучения, что увеличивает эффективность подготовки и шансы на высокий балл на экзамене.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прослушивание коротких аудиофрагментов разных тем расширяет словарный запас и улучшает понимание контекста.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незнакомой лексики и занесение новых слов в словарь помогают систематизировать знания и быстрее их запоминать.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практика пересказа улучшает воспроизведение информации и уверенность в устной речи.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платформ LinguaLeo и Easy English обеспечивает доступ к разнообразным упражнениям и помогает поддерживать мотивацию.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рекомендации для самостоятельной работы
</a:t>
            </a:r>
            <a:endParaRPr lang="en-US" sz="18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5445"/>
            <a:ext cx="4156500" cy="2370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2405398"/>
            <a:ext cx="4156500" cy="23705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истории освоения аудирования среди школьников
</a:t>
            </a:r>
            <a:endParaRPr lang="en-US" sz="2442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1100007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20 минут аудирования как залог успеха
</a:t>
            </a:r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прослушивание английской речи хотя бы по 20 минут положительно сказывается на результатах тестов — улучшение достигает 22%. Это подтверждается многими педагогами и исследованиями в образовательных учреждениях.
</a:t>
            </a:r>
            <a:endParaRPr lang="en-US" sz="1337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1095550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программы «Language Leader»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Выпускники курса демонстрируют средний рост баллов по разделу 'Listening' на ЕГЭ на 19%. Такой результат говорит о высокой эффективности системного обучения и практики аудирования.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241450" y="929948"/>
            <a:ext cx="46611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Аудирование – ключ к успешному владению английским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2241450" y="1648750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Владея аудированием, старшеклассники открывают дорогу к уверенной коммуникации и новым возможностям. Современные методы и регулярная практика делают этот навык достижимым и эффективным.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2026-05-07T18:53:34Z</dcterms:created>
  <dcterms:modified xsi:type="dcterms:W3CDTF">2026-05-07T18:53:34Z</dcterms:modified>
</cp:coreProperties>
</file>