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Royal Family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королевской семьёй Великобритании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королевская семья важна на уроке английского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учить слова о семье, традициях и жизни в обществе, а также лучше понимать британскую культуру. Королевская семья часто встречается в учебных текстах, новостях и материалах о Великобритании.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94205"/>
            <a:ext cx="375729" cy="33398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словосочетание The Royal Family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Royal Family означает «королевская семья». Слово royal переводится как «королевский», а family — «семья». Это выражение часто встречается в английских текстах о Британии.
</a:t>
            </a:r>
            <a:endParaRPr lang="en-US" sz="1135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родственниках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названия членов семьи на английском языке. В таких текстах часто встречаются слова mother, father, son, daughter, uncle и aunt, а также названия более высоких статусов.
</a:t>
            </a:r>
            <a:endParaRPr lang="en-US" sz="1078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королевской теме важны не только родственные связи, но и титулы. Они показывают положение человека в семье и его официальную роль, например king, queen, prince и princess.
</a:t>
            </a:r>
            <a:endParaRPr lang="en-US" sz="1184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государстве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связана не только с личной жизнью, но и с государственной символикой. Поэтому в уроках английского рядом с family часто изучают слова palace, throne и crown.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даёт простые и запоминающиеся слова для чтения и разговора. Они часто встречаются в заданиях, где нужно описать людей, их роли, дома и официальные обязанности.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члены королевской семьи и их английские названия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известные члены семьи и их официальные английские титулы.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о британской королевской семье (Royal.uk)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в английском языке помогают сразу понять статус человека и его место в королевской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и другие королевские резиденции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в Лондоне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 — самый известный дворец британского монарха. Его часто показывают в новостях и на открытках, потому что именно здесь проходят официальные церемонии и появляются знаковые кадры с королевской семьёй.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Виндзорский замок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Windsor Castle известен как одна из старейших королевских резиденций. Здесь проходят торжественные события, семейные встречи и важные церемонии, поэтому замок часто связывают с историей и традициями монархии.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Загородные резиденции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Sandringham House и Balmoral Castle показывают более личную сторону жизни семьи. Эти места связаны с отдыхом, поездками и частными событиями, поэтому их часто упоминают в туристических и учебных материалах.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наследования престола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передачи престола внутри семьи и помогает увидеть, кто стоит ближе к трону.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линия наследования британской короны, сведения Royal.uk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идёт по установленному порядку, поэтому личный выбор здесь не решает исход.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британской монархии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нормандского завоевания усилилось влияние новой династии, а королевская власть стала развиваться в условиях серьёзных перемен в стране.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1215 год — Великая хартия вольностей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ограничил власть монарха и стал важным шагом к развитию закона, прав и роли парламента в управлении страной.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 и далее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власть королей уменьшалась, а парламент становился всё сильнее. Так монархия постепенно превратилась в конституционную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церемонии королевской семьи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 — это торжественная церемония вступления монарха в должность. Она подчёркивает преемственность власти и связывает современную Британию с её историческими традициями.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парламента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открытие парламента показывает связь монархии и государства. Во время церемонии подчёркивается официальный характер власти и её историческая символика.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 привлекает туристов и часто снимается на фото и видео. Это одна из самых узнаваемых британских церемоний, которая подчёркивает порядок и традицию.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свадьбы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 членов королевской семьи становятся крупными общественными событиями. Их обсуждают в новостях, а фотографии и кадры церемонии быстро расходятся по всему 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символы: crown, scepter, orb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Crown — один из самых заметных символов монархии. Она обозначает власть, торжественность и историческую преемственность, поэтому часто появляется на церемониях, в музеях и на изображениях британской культуры.
</a:t>
            </a:r>
            <a:endParaRPr lang="en-US" sz="1073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Orb — это королевская держава, круглый символ власти и ответственности. На уроках английского это слово удобно запоминать вместе с другими предметами, связанными с церемониями и монархией.
</a:t>
            </a:r>
            <a:endParaRPr lang="en-US" sz="1118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Scepter символизирует правление и официальную власть монарха. Этот предмет используют во время торжественных церемоний, а его изображения помогают школьникам запомнить язык королевских символов.
</a:t>
            </a:r>
            <a:endParaRPr lang="en-US" sz="1118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Гвардейцы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форма, большие меховые шапки и строгий строй гвардейцев стали узнаваемым образом Великобритании. Эти детали часто появляются на фотографиях и делают тему королевской семьи визуально запоминающейся.
</a:t>
            </a:r>
            <a:endParaRPr lang="en-US" sz="1118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 штандарт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coat of arms и royal standard помогают узнать официальные символы Британии. Они встречаются на документах, зданиях, сувенирах и во время государственных мероприятий.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события современной королевской семьи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часто обсуждались в новостях и показали, как меняется британская монархия в наше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исторические данные и официальные сообщения, 2011–2023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объединяет личные и государственные события и показывает непрерывность монархии.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долгий период правления сделал монархию знаком преемственности и памяти о переменах XX–XXI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биографические материалы The Royal Family и исторические справки о правлении Елизаветы II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70+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оставалась на троне и стала символом стабильности для нескольких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III и современная монархия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монарх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III стал королём в 2022 году после смерти Елизаветы II. Его вступление на престол показало, как британская монархия сохраняет преемственность без выборов и политических кампаний.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публичных выступлениях Карл III часто обращает внимание на экологию, охрану природы и культурное наследие. Эти направления отражают интересы современного общества и продолжают традицию общественной службы.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представляет Великобританию на официальных событиях, поддерживает благотворительные инициативы и помогает сохранять чувство национальной преемственности. Его роль в основном символическая, но очень заметная.
</a:t>
            </a:r>
            <a:endParaRPr lang="en-US" sz="997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при Карле III сохраняет коронацию, церемонии и государственные ритуалы, но одновременно адаптируется к ожиданиям людей XXI века. Это делает институт узнаваемым и в то же время современным.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событие: от визита до новостей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публичного мероприятия с участием королевской семьи.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королевская семья помогает обществу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королевской семьи участвуют в проектах, связанных с больницами, медицинской помощью и заботой о людях с серьёзными заболеваниями. Такое внимание помогает привлекать к теме больше общественного участия.
</a:t>
            </a:r>
            <a:endParaRPr lang="en-US" sz="1321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молодёжь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патронажи связаны со школами, чтением и работой с подростками. Королевская поддержка делает образовательные инициативы заметнее и показывает, что обучение и развитие молодёжи считаются важными.
</a:t>
            </a:r>
            <a:endParaRPr lang="en-US" sz="1326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армия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спортивным организациям и проектам, связанным с военными и ветеранами. Это подчёркивает уважение к службе, дисциплине и командной работе, которые ценятся в британской культуре.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королевская персона посещает мероприятие, внимание прессы и зрителей часто растёт. Благодаря этому благотворительные фонды получают больше известности, а иногда и больше пожертвований.
</a:t>
            </a:r>
            <a:endParaRPr lang="en-US" sz="13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титулы и их значения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в английском языке точно передают статус, семейную роль и порядок наследования, поэтому их важно запоминать вместе с переводом.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титулы помогают понять положение человека в королевской семье и его роль в официальных событиях.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The Royal Family; официальные титулы британской монархии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королевская семья появляется в новостях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заголовки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сайтах новостей часто появляются сообщения о визитах, встречах и официальных заявлениях королевской семьи. Одно фото у дворца или на улице быстро превращается в повод для обсуждения в школе и дома.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с церемоний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документальные фильмы любят показывать коронации, свадьбы и государственные праздники. Такие кадры помогают увидеть, как традиции живут в современном мире и почему они так привлекают зрителей.
</a:t>
            </a:r>
            <a:endParaRPr lang="en-US" sz="1052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 социальных сетях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королевскую семью обсуждают особенно активно: пользователи делятся снимками, короткими видео и комментариями. Из-за этого даже короткое официальное событие может быстро стать заметной темой дня.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интересуются королевской семьёй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теме усиливается благодаря школьным урокам, экскурсиям и новостям. Для многих это удобный способ узнать больше о Британии через понятные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презентации, не статистическое исследование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 историей и зрелищностью, но важную роль также играют туризм и постоянное присутствие темы в медиа.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монархия работает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не управляет повседневными законами и бюджетом, но представляет государство на важных событиях. Для многих людей король или королева остаются знаком преемственности и национальной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королевской семьи встречаются с политиками, жителями регионов и иностранными гостями. Такие встречи помогают Британии выглядеть узнаваемо и уверенно на международной арене.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церемонии, дворцы и парадные ритуалы сохраняют связь с прошлым. Именно поэтому монархия кажется живой частью истории, а не только страницей из учебника.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общества к монархии не одинаково: одни ценят традиции, другие спорят о её необходимости. Но интерес к королевской семье остаётся высоким, особенно среди молодёжи и туристов.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80246"/>
            <a:ext cx="375900" cy="33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80246"/>
            <a:ext cx="375900" cy="33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21379"/>
            <a:ext cx="375900" cy="375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Европы: что у них общего и чем отличается Британия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Испании монархия тоже существует как конституционная система. Король выполняет в основном представительские функции, а государственная власть принадлежит избранным органам.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королевская семья известна официальными церемониями и участием в культурной жизни. Её роль символическая, но она помогает сохранять национальные традиции.
</a:t>
            </a:r>
            <a:endParaRPr lang="en-US" sz="112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монархия связана с общественными праздниками и официальными визитами. Королевская семья часто участвует в мероприятиях, которые объединяют жителей страны.
</a:t>
            </a:r>
            <a:endParaRPr lang="en-US" sz="1123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и 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Бельгии и Дании королевские дома также выполняют представительские обязанности. Их работа похожа на британскую по форме, но обычно менее заметна в мировых новостях.
</a:t>
            </a:r>
            <a:endParaRPr lang="en-US" sz="1151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Британии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монархия выделяется долгой историей, известными дворцами и большим вниманием прессы. Поэтому тема The Royal Family особенно часто появляется в учебниках, фильмах и туристических материалах.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Royal Family: история, которая живёт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королевская семья помогает увидеть, как история, традиции и современная жизнь соединяются в одной теме. Она полезна для изучения английского языка и лучше понимается через слова, титулы и символы.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2026-05-30T17:37:33Z</dcterms:created>
  <dcterms:modified xsi:type="dcterms:W3CDTF">2026-05-30T17:37:33Z</dcterms:modified>
</cp:coreProperties>
</file>