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20. Push-pull Amplifier: Основные понятия и тематические направления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Push-pull-усилители — ключ к эффективному и качественному усилению сигналов в электронике.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XIX века усилители эволюционируют от электронных ламп к транзисторам. Однотактные схемы сталкиваются с ограничениями по эффективности и искажениям, что ведёт к появлению топологии push-pull для улучшения качества и энергоэффективности.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развитие усилительной техники
</a:t>
            </a:r>
            <a:endParaRPr lang="en-US" sz="274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работы push-pull-усилителя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активных компонента работают в противофазе, каждый усиливает соответствующую полуволну сигнала, обеспечивая непрерывную передачу формы волн.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Суммирование сигналов с обеих сторон снижает четные гармонические искажения и увеличивает линейность выходного сигнала, улучшая качество звука.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реализуются на транзисторах или лампах в зависимости от технических требований и целей применения, сохраняя основной принцип работы.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идентичных активных элемента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составляют два одинаковых транзистора или лампы, работающих в зеркальной фазе, что обеспечивает балансировку усиления и снижение искажений в выходном сигнале.
</a:t>
            </a:r>
            <a:endParaRPr lang="en-US" sz="1261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Фазоинвертор и выходной трансформатор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Фазоинвертор распределяет исходный сигнал на две противофазные ветви, а выходной трансформатор суммирует их энергию, обеспечивая итоговое усиление и соответствующее согласование с нагрузкой.
</a:t>
            </a:r>
            <a:endParaRPr lang="en-US" sz="1261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структура push-pull-усилителя
</a:t>
            </a:r>
            <a:endParaRPr lang="en-US" sz="276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A характеризуется непрерывным током через плечи, обеспечивает минимальные искажения, но обладает низким КПД и высоким тепловыделением.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B работает с половинным циклом каждого плеча, существенно повышая КПД, однако требует балансировки для минимизации искажений при переходе сигнала.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AB сочетает преимущества классов A и B, уменьшая искажения и сохраняя высокий КПД, что делает его оптимальным для push-pull-схем.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работы push-pull-усилителей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push-pull в коррекции искажений
</a:t>
            </a:r>
            <a:endParaRPr lang="en-US" sz="2722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усиление с противофазными компонентами подавляет четные гармоники, что улучшает точность воспроизводимого сигнала и качество звучания.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балансу сигналов уменьшается интермодуляционные помехи, что особенно важно для аудио- и радиоприложений с высоким уровнем качества.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построение позволяет эффективно работать с источниками высокой точности и снижать шумы и искажения в выходном канале.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усреднённые значения КПД по классам усилителей, демонстрирующие значительный выигрыш push-pull-схем.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Push-pull-схемы класса B и AB обеспечивают почти вдвое больший КПД по сравнению с классом A, снижая энергозатраты.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электроники, учебник,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эффективность усилителей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компактные полупроводниковые элементы, обладают меньшими габаритами и большей надёжностью, требуют сложной схемотехники для балансировки фаз и токов.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Транзисторные push-pull-усилители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Характеризуются тепловым режимом, большими размерами и специфическим звуковым почерком, часто применяются в аудиофильских и музыкальных усилителях из-за мягкости звучания.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Ламповые усилители push-pull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транзисторных и ламповых реализаций
</a:t>
            </a:r>
            <a:endParaRPr lang="en-US" sz="288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преимущества push-pull-схем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коэффициент полезного действия уменьшает энергопотребление и теплоотдачу по сравнению с однотактными усилителями.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Значительное подавление четных гармонических искажений повышает чистоту и точность звука и радиосигналов.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колебаниям питания и внешним помехам обеспечивает стабильную работу в различных условиях эксплуатации.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Требуют точной настройки и согласования компонентов для предотвращения перекрестных искажений между плечами.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сложность схем и сборки увеличивает стоимость и трудоёмкость производства таких усилителей.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 технологическим варьациям снижает стабильность характеристик и требует контроля качества на всех этапах.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недостатки push-pull-усилителей
</a:t>
            </a:r>
            <a:endParaRPr lang="en-US" sz="271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0304" y="2477750"/>
            <a:ext cx="2096492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однотактных и push-pull-усилителей по основным характеристикам: уровень искажений, КПД, сложность конструкции, себестоимость и сферы применения.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Push-pull-усилители обеспечивают более высокое качество звука и энергоэффективность, но требуют затрат на сложную настройку и более дорогие компоненты.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электронике и усилительной технике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однотактные и push-pull-усилители
</a:t>
            </a:r>
            <a:endParaRPr lang="en-US" sz="254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аудиоаппаратуре push-pull-усилители широко используются в Hi-Fi системах для достижения высокого качества звука с минимальными искажениями, а также в гитарных усилителях для чистого и мощного звучания.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Радиопередающие устройства применяют push-pull конструкции для обеспечения точной передачи сигнала, что особенно важно в профессиональных и любительских радиостанциях.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промышленности push-pull-усилители востребованы в синхронных источниках питания с симметричной нагрузкой, обеспечивая стабильность и эффективность работы оборудования.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медицинском оборудовании push-pull схемы применяются для стабильного усиления сигналов в диагностических и терапевтических приборах, где требуется высокая точность и надежность.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push-pull-усилителей в современной технике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транзисторы — биполярные или MOSFET — образуют основную выходную ступень усилителя, обеспечивая усиление сигналов в противофазе для снижения искажений.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Драйверный каскад подготавливает и усиливает входной сигнал, обеспечивая его необходимый уровень и правильное формирование для выходных транзисторов.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Фазоинвертор служит для разделения входного сигнала на две противофазные составляющие, что является ключом к правильной работе push-pull схемы.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Выходной трансформатор либо мостовое включение обеспечивают эффективное суммирование выходных сигналов и передачу их на нагрузку, а системы защиты гарантируют устойчивость и безопасность работы.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компоненты схемы push-pull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схема сигналного тракта push-pull-усилителя
</a:t>
            </a:r>
            <a:endParaRPr lang="en-US" sz="1968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обработки аудиосигнала в push-pull-схеме с контролем искажений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Гитарный усилитель Fender Twin Reverb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своей мощностью и чистотой звука, этот усилитель использует ламповые push-pull-схемы для достижения насыщенного и прозрачного звучания, любимого музыкантами всего мира.
</a:t>
            </a:r>
            <a:endParaRPr lang="en-US" sz="1047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Hi-Fi усилитель Pioneer A-400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высококлассный стереоусилитель реализует транзисторный push-pull дизайн, обеспечивая высокую мощность и минимальные искажения для аудиофилов и профессиональных студий.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радиоприемники «Весна» и промышленная техника Siemens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изделия применялись push-pull-схемы для улучшения стабильности и качества сигнала, демонстрируя эффективность технологии в разных сегментах электроники.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примеры устройств с push-pull-усилителями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push-pull-усиления на качество звука и тепловой режим
</a:t>
            </a:r>
            <a:endParaRPr lang="en-US" sz="2016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Push-pull-усилители существенно снижают гармонические искажения, обеспечивая более чистое и натуральное звучание, что особенно важно для профессиональных музыкантов и аудиофилов.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коэффициент полезного действия позволяет уменьшить тепловыделение, предотвращая перегрев компонентов и повышая надежность усилителя при длительной эксплуатации.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тепловой нагрузки сокращает необходимость в громоздких системах охлаждения, что способствует компактности и долговечности устройства.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силовые транзисторы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быстрых и энергоэффективных транзисторов повышает скорость отклика и эффективность push-pull усилителей.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цифровых управляющих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улучшают управление балансом искажений и режимами работы, обеспечивая более точную настройку усилителей.
</a:t>
            </a:r>
            <a:endParaRPr lang="en-US" sz="1178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Миниатюризация модулей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размеров компонентов позволяет создавать компактные устройства без потери качества усиления.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КПД до 80%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Передовые схемы push-pull достигают рекордных значений КПД, что способствует применению в бытовой и промышленной технике с высокими требованиями к энергоэффективности.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Тенденции и перспективы развития push-pull-технологий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сигнала, находящихся в противофазе на выходных плечах усилителя, визуально демонстрируют распределение работы транзисторов для чистого усиления сигнала.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выходной сигнал выглядит как синусоида с минимальными искажениями по сравнению с однотактным усилением, где наблюдаются заметные гармонические искажения и шумы.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сигналов push-pull: сравнительный анализ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выбора push-pull-усилителя для различных задач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уровня допустимых искажений важен для аудиофилов и вещательных систем, где качество звука является приоритетом.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мощность и КПД учитываются при подборе усилителя для промышленных и бытовых устройств, где важна экономия энергии и надежность.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Габариты и бюджет влияют на выбор усилителя в зависимости от технических требований и условий эксплуатации, а также возможности интеграции в существующие системы.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и перспективы применения push-pull-усилителей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Push-pull-усилители продолжают играть ключевую роль благодаря своей эффективности и качеству звука, а перспективы развития связаны с новыми материалами и цифровыми технологиями, расширяющими их применение.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2026-05-08T06:15:59Z</dcterms:created>
  <dcterms:modified xsi:type="dcterms:W3CDTF">2026-05-08T06:15:59Z</dcterms:modified>
</cp:coreProperties>
</file>