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«ци» или «цы»?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где после Ц пишется И, а где — 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Ц так легко ошибиться
</a:t>
            </a:r>
            <a:endParaRPr lang="en-US" sz="373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[ц] всегда твёрдый, но буквы после него пишутся по-разному. В одних словах стоит И, в других — редкое Ы. Разберём простое правило и слова, которые нужно просто запомнить.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третьего класса
</a:t>
            </a:r>
            <a:endParaRPr lang="en-US" sz="364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буквы Ц в большинстве слов пишется И. Так пишутся привычные и часто встречающиеся слова: цирк, цифра, цитата. Это основное правило помогает не сомневаться в письме.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Ы после Ц встречается только в словах-исключениях. Такие слова нельзя проверить обычным способом — их нужно запомнить целиком, как маленький список особых слов.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подсказка для памяти простая: ЦИ — чаще, ЦЫ — реже. Если слово не входит в список исключений, после Ц обычно выбирается 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 и цифра — самые знакомые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тетрадях, на уроках и в диктантах. В слове цирк после Ц пишется И, как и в слове цифра. Они хорошо помогают запомнить правило на простых и понятных примерах.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цитата и циркуль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Ц тоже стоит И в более длинных словах. Так пишутся цитата, цивилизация и циркуль. Если ребёнок видит такие слова в учебнике, он может сразу вспомнить: здесь нужно писать ЦИ.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Ц рядом с числами и афишей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картинки подойдут буква Ц, число, цирковая афиша, циркуль и открытая книга с цитатой. Такие образы помогают связать правило с яркими предметами и легче удержать правильное написание в памяти.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пишется ЦИ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923" y="2132400"/>
            <a:ext cx="36168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823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388" y="1479290"/>
            <a:ext cx="690900" cy="55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9222" y="2192325"/>
            <a:ext cx="506363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Ц пишется Ы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Цыган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слов-исключений. В нём после Ц пишется Ы, и слово лучше запомнить целиком, не пытаясь подбирать правило.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Цыплёнок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очень запоминающееся слово. В начале стоит ЦЫ, поэтому оно сразу напоминает: иногда после Ц действительно пишется Ы.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Цыц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слово-подсказка: так говорят, когда просят тишины. Оно тоже пишется с Ы и помогает вспомнить список исключений.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Цыпочки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после Ц тоже стоит Ы. Оно входит в небольшой набор особых слов, которые нужно узнавать без долгих раздумий.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Цыкнуть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исключение из правила. Такие слова удобно выписывать отдельно и повторять вслух, чтобы буква Ы запомнилась быстро и уверенно.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 после Ц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проверить слово и не перепутать И с Ы.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 множественном числе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словах во множественном числе после Ц тоже пишется И: улицы, птицы, страницы. Это показывает, что правило работает не только в начале слова, но и в его изменении.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часто встречаются в школьных заданиях, потому что они знакомы и понятны детям. Чем чаще ученик видит эти слова, тем легче ему замечать правильную букву после Ц.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такие слова вслух и сравнивать их с другими примерами. Тогда глаз быстрее запоминает, где нужно писать И, а не 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цыплёнок запоминает Ы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Цыплёнок — очень удобное слово для тренировки, потому что его легко представить. В нём после Ц пишется Ы, и это помогает вспомнить другие исключения. Если рядом ещё и цыган, правило запоминается совсем быстро.
</a:t>
            </a:r>
            <a:endParaRPr lang="en-US" sz="1215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«цыц» и короткое напоминание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цыц часто сопровождают жестом, который просит молчать. Оно тоже пишется с Ы и хорошо подходит для карточки-подсказки. Такие короткие слова лучше учить отдельно, чтобы не путать их с обычными словами на ЦИ.
</a:t>
            </a:r>
            <a:endParaRPr lang="en-US" sz="121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которые надо запомнить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выглядят похожими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цирк, цифра и цитата пишутся с И после Ц. На слух это не всегда сразу заметно, поэтому важно не угадывать, а помнить написание целиком.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медицина тоже помогает увидеть, что после Ц может стоять И. Здесь правило не меняется: если слово не исключение, выбираем именно 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пицца. Слово выглядит знакомо и часто встречается в речи, но букву после Ц всё равно нужно запомнить внимательно.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читать такие слова целиком, повторять их несколько раз и аккуратно записывать в тетрадь. Тогда правильное написание быстрее становится привычным.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учеников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Ы в словах цирк и цифра только потому, что звук [ц] звучит твёрдо. Но звучание не заменяет правило, поэтому нужна внимательность.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писать по слуху, не проверяя слово целиком. В русском языке после Ц часто важнее не звук, а запомненное написание.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помнить только слова с Ы и забывать обычные слова с И. Из-за этого ребёнок начинает сомневаться там, где правило как раз простое.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 и не перечитывать запись. Если медленно проговорить слово и вспомнить исключения, можно избежать многих смешных промахов.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букву после Ц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правилу и списку исключений из урока.
</a:t>
            </a:r>
            <a:endParaRPr lang="en-US" sz="9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цепочка для запоминания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Представь цыгана, который идёт на цыпочках и тихо говорит «цыц». В этой цепочке сразу слышатся слова с Ы, поэтому их легко вспомнить на уроке.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Такая картинка помогает быстро понять: буква Ы после Ц встречается только в особых словах. Если представить трёх героев — цыгана, цыплёнка и жест «цыц», правило запоминается веселее.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422" y="1793917"/>
            <a:ext cx="25625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ЦИ встречается особенно часто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связано с уроками математики и встречается в заданиях, где нужно записывать числа аккуратно и без ошибок после буквы Ц.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слово из книжной речи. Такие примеры полезны тем, что встречаются в чтении и учат запоминать написание целиком.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из учебного и книжного языка. Оно помогает увидеть, что после Ц часто пишется И, даже если звучание кажется непривычным.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школьный предмет, поэтому слово часто появляется в классе. Чем чаще ребёнок его видит, тем легче запомнить букву И после Ц.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помогает увидеть правило сразу на знакомых примерах и не путаться в упражнениях.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слов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слов из материала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повторять вслух и проверять по памяти: в списке есть и слова с И, и слова с Ы.
</a:t>
            </a:r>
            <a:endParaRPr lang="en-US" sz="1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письмом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для проверки слова с буквой Ц.
</a:t>
            </a:r>
            <a:endParaRPr lang="en-US" sz="9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внимательность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вставлять буквы И или Ы в словах, искать лишнее слово и исправлять ошибки в готовом списке. Такие задания тренируют зоркость и память.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лучше, если ребёнок сначала читает слово вслух, а потом пишет его по правилу. Тогда орфограмма после Ц запоминается не только глазами, но и рукой.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это правило
</a:t>
            </a:r>
            <a:endParaRPr lang="en-US" sz="364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Правильная буква после Ц делает запись аккуратной и понятной. Тогда слово легко прочитать, не останавливаясь и не сомневаясь.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перепутать И и Ы, слово может выглядеть смешно или неверно. В тетради такие ошибки сразу бросаются в глаза.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Знание правила помогает уверенно писать диктанты, упражнения и домашние задания. Ребёнок меньше волнуется и быстрее проверяет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 чаще пишется И, а Ы встречается только в словах-исключениях, которые нужно запомнить целиком.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правило
</a:t>
            </a:r>
            <a:endParaRPr lang="en-US" sz="7396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языка, изучаемое на уроке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выбрать правильную букву после Ц без долгих сомнений.
</a:t>
            </a:r>
            <a:endParaRPr lang="en-US" sz="20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класса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«После Ц чаще И, а ЦЫ живёт в исключениях» помогает быстро вспомнить правило. Её удобно держать перед глазами на доске или в тетради.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можно показать буквы ЦИ и ЦЫ, смешного цыплёнка и знак-подсказку. Такая памятка пригодится перед проверочной работой и при повторении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 или ЦЫ — теперь понятно!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 главное: после Ц обычно пишется И, а Ы встречается только в немногих словах-исключениях. Если помнить список, читать слово целиком и проверять себя, ошибок станет гораздо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2026-05-22T01:06:55Z</dcterms:created>
  <dcterms:modified xsi:type="dcterms:W3CDTF">2026-05-22T01:06:55Z</dcterms:modified>
</cp:coreProperties>
</file>