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English: выражаем мнение, согласие и несогласие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свое мнение вежливо и уверенно на уроке и в жизни.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может звучать резко, нейтрально или вежливо. Фразы для мнения, согласия и несогласия помогают спокойно участвовать в обсуждении и отвечать коротко, понятно и без конфликта.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фразы важны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opinion, agreement и disagreement
</a:t>
            </a:r>
            <a:endParaRPr lang="en-US" sz="2988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 — это личное мнение человека о книге, фильме, школьном правиле или событии. Оно показывает, как ученик оценивает ситуацию и почему он так думает.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Agreement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Agreement означает согласие с чужой мыслью, оценкой или предложением. В разговоре это помогает поддержать собеседника, показать внимание и продолжить диалог без спора.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Disagreement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Disagreement — это несогласие с чужой точкой зрения. Вежливая форма важна, потому что она позволяет сказать «нет» спокойно и сохранить дружелюбный тон разговора.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выражения мнения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06749" y="1816698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think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простая и частая модель для школьного ответа. После нее обычно идет короткая мысль или оценка, а затем, при необходимости, объяснение.
</a:t>
            </a:r>
            <a:endParaRPr lang="en-US" sz="1282" dirty="0"/>
          </a:p>
        </p:txBody>
      </p:sp>
      <p:sp>
        <p:nvSpPr>
          <p:cNvPr id="10" name="Text 3"/>
          <p:cNvSpPr txBox="1"/>
          <p:nvPr/>
        </p:nvSpPr>
        <p:spPr>
          <a:xfrm>
            <a:off x="306749" y="2930047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believe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звучит чуть увереннее и подходит, когда ученик хочет подчеркнуть свою позицию. Она особенно уместна в ответах с ясной оценкой.
</a:t>
            </a:r>
            <a:endParaRPr lang="en-US" sz="1282" dirty="0"/>
          </a:p>
        </p:txBody>
      </p:sp>
      <p:sp>
        <p:nvSpPr>
          <p:cNvPr id="11" name="Text 4"/>
          <p:cNvSpPr txBox="1"/>
          <p:nvPr/>
        </p:nvSpPr>
        <p:spPr>
          <a:xfrm>
            <a:off x="306749" y="4050913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my opinion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вежливая и аккуратная форма, которая помогает звучать тактично. Ее удобно использовать в обсуждениях, где важно уважать мнение других.
</a:t>
            </a:r>
            <a:endParaRPr lang="en-US" sz="1317" dirty="0"/>
          </a:p>
        </p:txBody>
      </p:sp>
      <p:sp>
        <p:nvSpPr>
          <p:cNvPr id="12" name="Text 5"/>
          <p:cNvSpPr txBox="1"/>
          <p:nvPr/>
        </p:nvSpPr>
        <p:spPr>
          <a:xfrm>
            <a:off x="3012197" y="1816698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me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вариант, который часто встречается в устной речи. Он делает высказывание живым и естественным, особенно в коротком ответе.
</a:t>
            </a:r>
            <a:endParaRPr lang="en-US" sz="1314" dirty="0"/>
          </a:p>
        </p:txBody>
      </p:sp>
      <p:sp>
        <p:nvSpPr>
          <p:cNvPr id="13" name="Text 6"/>
          <p:cNvSpPr txBox="1"/>
          <p:nvPr/>
        </p:nvSpPr>
        <p:spPr>
          <a:xfrm>
            <a:off x="3012197" y="2930047"/>
            <a:ext cx="2594385" cy="953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my point of view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формальная модель, подходящая для спокойного и продуманного ответа. Она показывает, что ученик говорит обдуманно и старается быть корректным.
</a:t>
            </a:r>
            <a:endParaRPr lang="en-US" sz="12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46515"/>
            <a:ext cx="4328400" cy="20687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выражения помогают выбрать нужный тон: от нейтрального до более вежливого и формального.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и формальнее фраза, тем осторожнее и вежливее звучит мнение.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моделей для выражения мнения в школьном английском.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выражения мнения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смягчить высказывание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49675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неуверенности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Maybe, probably и I guess помогают показать, что ученик не утверждает слишком резко. Такие слова делают ответ мягче и естественнее в разговоре.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49675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like a little и kind of помогают уменьшить категоричность. Они полезны, если нужно сказать о трудности, интересе или мнении без давления.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83600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it seems и it seems to me позволяют звучать тактично. Они особенно удобны, когда точная уверенность еще не сформировалась.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83600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think this test is a little difficult. I guess this film is interesting. Такие варианты показывают, как смягчающие слова работают в реальных школьных ответах.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начинают ответ с I think, потому что эта модель подходит почти к любой теме и легко дополняется коротким объяснением.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универсальные фразы используются чаще всего; более сильные формы несогласия встречаются реже.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типичного школьного диалога, без привязки к статистическому исследованию.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фразы чаще всего встречаются в учебном диалоге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согласия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agree и I think so too — самые понятные способы поддержать собеседника. Они звучат коротко, естественно и подходят для ответа на уроке.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собеседника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You’re right подчеркивает уважение к чужой мысли. Такая форма полезна, когда важно не просто согласиться, а еще и поддержать партнера по разговору.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подтверждение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Exactly, Me too и That’s true помогают быстро показать, что ученик согласен. Эти фразы особенно удобны в парной работе и обсуждении знакомых тем.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согласия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completely, absolutely и definitely делают согласие более сильным. Они подходят, когда ученик хочет выразить полное и уверенное согласие без длинного объяснения.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вежливое несогласие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отказ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disagree и I don’t think so позволяют не соглашаться прямо, но без грубости. Это удобные формы для школьного диалога, где важна вежливость.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чужой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see your point, but… сначала показывает уважение к собеседнику, а потом вводит свою позицию. Такой прием делает несогласие спокойным и корректным.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Осторожная формулировка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not sure about that звучит мягче, чем резкий отказ. Эта фраза помогает выразить сомнение, если ученик не хочет спорить слишком прямо.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 вежливый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особенно полезны короткие формы, которые не обижают собеседника. Они позволяют сказать свое мнение ясно, но сохранить доброжелательный тон.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ответ в разговоре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соединить мнение собеседника, согласие или несогласие, собственную мысль и короткое объяснение.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451" y="3348634"/>
            <a:ext cx="28062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68831"/>
            <a:ext cx="350400" cy="28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согласие как самый мягкий вариант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согласие помогает не спорить резко. Сначала ученик признаёт, что в словах собеседника есть смысл, а затем спокойно добавляет свою мысль или уточнение.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переход к своей идее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agree with you, but… и That’s true, but… позволяют продолжить разговор без конфликта. Они особенно полезны, когда нужно предложить другое решение или пример.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школьных тем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ответа удобен при обсуждении домашних заданий, школьных правил, кружков и предметов. Он звучит естественно и помогает говорить вежливо даже при разном мнении.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спор, а 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 see what you mean, however… показывают, что ученик слушает собеседника. Это делает разговор более спокойным и учит обсуждать идеи, а не спорить с человеком.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285" y="2228750"/>
            <a:ext cx="3894730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шаблоны помогают быстро выбрать нужную фразу и сразу построить короткий, вежливый ответ в разговоре.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может быть выражена по-разному: от полного согласия до мягкого несогласия. Выбор шаблона помогает сохранить вежливый тон.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Social English для 7 класса.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 несогласие: готовые шаблоны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7 класса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No или You are wrong звучат слишком прямо и могут обидеть собеседника. Лучше использовать более мягкие формы, например I don’t think so или I see your point, but…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грамматика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 am agree неверна, потому что глагол agree не употребляется с am. Правильный вариант: I agree. Эту ошибку важно запомнить и не повторять в устной речи.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короткое 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причины часто звучит неестественно и не помогает продолжить разговор. После фразы мнения или несогласия полезно добавить because, пример или короткое пояснение.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невербальные сигналы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33200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фраза I disagree может звучать мягко, если говорить спокойно и без резкости. Интонация помогает показать уважение и сделать несогласие частью обычного разговора.
</a:t>
            </a:r>
            <a:endParaRPr lang="en-US" sz="1255" dirty="0"/>
          </a:p>
        </p:txBody>
      </p:sp>
      <p:sp>
        <p:nvSpPr>
          <p:cNvPr id="11" name="Text 3"/>
          <p:cNvSpPr txBox="1"/>
          <p:nvPr/>
        </p:nvSpPr>
        <p:spPr>
          <a:xfrm>
            <a:off x="833200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тела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не отворачивается, не хмурится и не скрещивает руки, его слова воспринимаются теплее. Невербальные сигналы часто поддерживают смысл вежливой фразы.
</a:t>
            </a:r>
            <a:endParaRPr lang="en-US" sz="1255" dirty="0"/>
          </a:p>
        </p:txBody>
      </p:sp>
      <p:sp>
        <p:nvSpPr>
          <p:cNvPr id="12" name="Text 4"/>
          <p:cNvSpPr txBox="1"/>
          <p:nvPr/>
        </p:nvSpPr>
        <p:spPr>
          <a:xfrm>
            <a:off x="3324489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 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Улыбка, зрительный контакт и открытая поза делают общение дружелюбнее. Они особенно важны в парной и групповой работе, когда нужно не спорить, а обсуждать.
</a:t>
            </a:r>
            <a:endParaRPr lang="en-US" sz="1255" dirty="0"/>
          </a:p>
        </p:txBody>
      </p:sp>
      <p:sp>
        <p:nvSpPr>
          <p:cNvPr id="13" name="Text 5"/>
          <p:cNvSpPr txBox="1"/>
          <p:nvPr/>
        </p:nvSpPr>
        <p:spPr>
          <a:xfrm>
            <a:off x="3324489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без жесткости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интонации нет, поэтому её заменяют короткие пояснения, слова maybe, a little, I guess и аккуратный выбор выражений. Это помогает избежать слишком резкого тона.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 не правильность, а степень прямоты. Чем дальше фраза вправо, тем сильнее она звучит для собеседника.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вежливого общения лучше начинать с мягких форм и усиливать прямоту только при необходимости. Такой выбор помогает избежать конфликтов.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выражений по степени прямоты, составлено для урока.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от самых мягких к самым прямым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на школьные темы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49675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I think homework is useful. — I agree, because it helps practice. — I don’t agree; it takes too much time. В таком диалоге видно, как мнение быстро переходит в согласие или несогласие.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49675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I think math is interesting. — I agree with you. — I don’t agree; I prefer art. Короткие реплики помогают сравнивать вкусы и спокойно выражать разные точки зрения.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83600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свободное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I think reading is a good hobby. — That’s true, but I like sports more. Такие ответы звучат естественно, потому что ученик сначала соглашается, а затем добавляет собственный выбор.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83600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или книга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I don’t think so; this film is too long. — I see your point, but I liked the ending. В школьной беседе это помогает обсуждать впечатления без резких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в групповом чате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одноклассники обсуждают проект, часто пишут: Totally, Sure или I guess so. Такие ответы быстрые и удобные, но без пояснения они могут выглядеть слишком сухо. Поэтому рядом часто добавляют короткое because или дружелюбный смайлик.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Комментарий под постом о 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комментариях ученики нередко выбирают Not really или I agree, but… Это помогает не спорить резко и оставить место для другой точки зрения. Чем яснее контекст, тем легче понять, согласен автор или сомневается.
</a:t>
            </a:r>
            <a:endParaRPr lang="en-US" sz="987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после уроков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личных сообщениях короткие фразы звучат естественно, если они вежливые и понятные. I guess so или I think so too работают хорошо, когда собеседники уже знают тему и не ждут длинного объяснения.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Social English звучит в сообщениях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74652"/>
            <a:ext cx="4328400" cy="24124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короткие слова и связки помогают строить ответ логично: добавлять причину, противопоставление или осторожное мнение.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делают ответ связным и понятным. Даже короткая фраза становится более естественной, если в ней есть причина, уточнение или мягкое противопоставление.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Social English.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Слова-сигналы для обсуждения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перед тем, как его использовать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ученiku быстро собрать вежливый и понятный ответ в устном диалоге.
</a:t>
            </a:r>
            <a:endParaRPr lang="en-US" sz="2877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ясно, грамотно и 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мнения, согласия и несогласия помогают школьнику участвовать в диалоге без напряжения. Если выбирать подходящую форму и добавлять причину, английская речь звучит уверенно и уважительно.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2026-05-31T00:15:16Z</dcterms:created>
  <dcterms:modified xsi:type="dcterms:W3CDTF">2026-05-31T00:15:16Z</dcterms:modified>
</cp:coreProperties>
</file>