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 и водные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ледники и жизнь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водами суши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 — это не только реки и озёра, но и скрытые подземные запасы, болота и ледники. Они поддерживают природу, хозяйство и повседневную жизнь человека.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 суше есть вода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0200" y="157880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повсюду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сеть есть почти на каждом материке, но густота рек сильно различается. Влажные территории обычно богаче поверхностной водой, чем засушливые области.
</a:t>
            </a:r>
            <a:endParaRPr lang="en-US" sz="677" dirty="0"/>
          </a:p>
        </p:txBody>
      </p:sp>
      <p:sp>
        <p:nvSpPr>
          <p:cNvPr id="12" name="Text 3"/>
          <p:cNvSpPr txBox="1"/>
          <p:nvPr/>
        </p:nvSpPr>
        <p:spPr>
          <a:xfrm>
            <a:off x="600204" y="2434328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на материках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образуют крупные и маленькие водные «карманы» на поверхности суши. Они особенно заметны в районах древнего оледенения и тектонических впадин.
</a:t>
            </a:r>
            <a:endParaRPr lang="en-US" sz="686" dirty="0"/>
          </a:p>
        </p:txBody>
      </p:sp>
      <p:sp>
        <p:nvSpPr>
          <p:cNvPr id="13" name="Text 4"/>
          <p:cNvSpPr txBox="1"/>
          <p:nvPr/>
        </p:nvSpPr>
        <p:spPr>
          <a:xfrm>
            <a:off x="600201" y="3289855"/>
            <a:ext cx="21567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Болотистые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чаще встречаются там, где вода застаивается и почвы долго остаются переувлажнёнными. Такие территории важны для многих видов растений и животных.
</a:t>
            </a:r>
            <a:endParaRPr lang="en-US" sz="730" dirty="0"/>
          </a:p>
        </p:txBody>
      </p:sp>
      <p:sp>
        <p:nvSpPr>
          <p:cNvPr id="14" name="Text 5"/>
          <p:cNvSpPr txBox="1"/>
          <p:nvPr/>
        </p:nvSpPr>
        <p:spPr>
          <a:xfrm>
            <a:off x="2918899" y="2903631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снег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снежники сосредоточены в холодных районах и высокогорьях. Они выглядят как «замороженные резервуары», из которых летом питаются многие реки.
</a:t>
            </a:r>
            <a:endParaRPr lang="en-US" sz="679" dirty="0"/>
          </a:p>
        </p:txBody>
      </p:sp>
      <p:sp>
        <p:nvSpPr>
          <p:cNvPr id="15" name="Text 6"/>
          <p:cNvSpPr txBox="1"/>
          <p:nvPr/>
        </p:nvSpPr>
        <p:spPr>
          <a:xfrm>
            <a:off x="2918899" y="202041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скрыты от глаз, но именно они часто обеспечивают колодцы и скважины. Их распространение зависит от пород, трещин и толщины осадков.
</a:t>
            </a:r>
            <a:endParaRPr lang="en-US" sz="6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круговоротом воды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поступает на сушу, перемещается по ней и возвращается в атмосферу.
</a:t>
            </a:r>
            <a:endParaRPr lang="en-US" sz="1373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53752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Реки: главные водные артерии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реки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начинается в истоке, затем течёт по руслу, принимает притоки и заканчивается устьем. Её путь зависит от рельефа, климата и количества осадков.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потока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переносят не только воду, но и песок, глину, растворённые вещества. Поэтому они меняют берега, формируют долины и создают новые формы рельефа.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и сёла возникли у рек, потому что там проще получать воду, строить дороги и развивать хозяйство. Река всегда была важной транспортной линией.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вода поддерживает жизнь растений, рыб и других организмов. Если течение нарушается или вода загрязняется, страдают целые природные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4725" y="1310269"/>
            <a:ext cx="2610900" cy="1629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Озёра: природные хранилища воды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накапливают воду в природных понижениях поверхности. Благодаря этому они могут служить долгосрочным запасом влаги для окружающей территории.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солёность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озёра особенно важны для водоснабжения и жизни пресноводных организмов. Солёные озёра встречаются там, где вода испаряется быстрее, чем пополняется.
</a:t>
            </a:r>
            <a:endParaRPr lang="en-US" sz="1138" dirty="0"/>
          </a:p>
        </p:txBody>
      </p:sp>
      <p:sp>
        <p:nvSpPr>
          <p:cNvPr id="15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и тектонические озёра образуются по-разному, но часто отличаются большой глубиной и чистой водой. Искусственные озёра создаёт человек.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 и замкнутость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озёра выпускают воду через реки, а бессточные её не имеют. Это влияет на уровень воды, солёность и устойчивость экосистемы.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6082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стока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сглаживают сезонные колебания стока: они принимают лишнюю воду и отдают её медленнее. Поэтому они помогают окружающим территориям переживать сухие периоды.
</a:t>
            </a:r>
            <a:endParaRPr lang="en-US" sz="11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и водоносные слои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она образуется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вода просачивается вниз через пески, гравий и трещины пород. Там она заполняет свободные пространства и может накапливаться в больших объёмах.
</a:t>
            </a:r>
            <a:endParaRPr lang="en-US" sz="1090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Водоносный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Водоносный слой — это порода, которая хорошо пропускает и удерживает воду. Над ним часто лежат менее проницаемые слои, защищающие запас от быстрого загрязнения.
</a:t>
            </a:r>
            <a:endParaRPr lang="en-US" sz="1016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Колодцы и скважины дают доступ к подземным водам там, где поверхностной воды мало. Но слишком сильный отбор быстро снижает уровень этих запасов.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важно охранять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пополняются медленно, поэтому их нужно беречь особенно внимательно. Загрязнение нефтью, удобрениями и отходами может долго сохраняться в толщах пород.
</a:t>
            </a:r>
            <a:endParaRPr lang="en-US" sz="939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влаги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заболоченных понижениях вода задерживается дольше обычного, потому что почва переувлажнена и сток замедлен.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Очищение воды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мох и ил работают как естественный фильтр: они удерживают взвеси и часть загрязнений.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живых организмов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становятся убежищем для птиц, земноводных, насекомых и редких растений, которым нужны влажные условия.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крайностей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сильных дождей болота принимают избыток воды, а в засуху постепенно её отдают, уменьшая резкие колебания уровня.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как природные фильтры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двух третей запасов пресной воды на Земле связаны со льдом и снегом, поэтому таяние в горах напрямую влияет на питание рек.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69%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запасов пресной воды сосредоточено в ледниках и ледяных покровах.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Water Science School
</a:t>
            </a:r>
            <a:endParaRPr lang="en-US" sz="3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водоёмы помогают запасать и перераспределять пресную воду, но требуют осторожного использования.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58 000+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плотин построено в мире по данным Международной комиссии по большим плотинам.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Commission on Large Dams (ICOLD), World Register of Dams
</a:t>
            </a:r>
            <a:endParaRPr lang="en-US" sz="3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меняется в течение года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режима реки с сезонами, осадками и таянием снега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река получает воду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собирается с территории, ограниченной водоразделами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47590"/>
            <a:ext cx="4332300" cy="24146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вод суши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сравниваем основные виды вод суши по их поведению и роли в природе и хозяйстве.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типы вод суши важны, но выполняют разные функции: одни переносят воду, другие её накапливают, очищают или регулируют.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«Воды суши и водные ресурсы»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вода на Земле солёная. Поэтому для людей особенно ценна небольшая доля пресной воды, доступной и пригодной для использования.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97,5%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всей воды на Земле приходится на солёные воды.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Water Science School; данные о распределении воды на Земле
</a:t>
            </a:r>
            <a:endParaRPr lang="en-US" sz="3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воду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как распределяются мировые водозаборы пресной воды по основным секторам. Это помогает увидеть, где спрос самый высокий.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воды идёт в сельское хозяйство, поэтому именно там особенно важны экономия, точное орошение и повторное использование.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AQUASTAT, global freshwater withdrawals by sector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источника к риску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воды связано с изменением её количества и качества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воды касается не только природы: дефицит безопасной питьевой воды уже затрагивает миллиарды людей во многих странах.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2,2 млрд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мире не имели безопасной питьевой воды в 2022 году.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WHO/UNICEF Joint Monitoring Programme, 2023
</a:t>
            </a:r>
            <a:endParaRPr lang="en-US" sz="3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защищают водные ресурсы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стоков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уменьшают количество загрязнений, которые попадают в реки и озёра. Чем лучше очищаются стоки, тем ниже риск гибели организмов и ухудшения качества воды.
</a:t>
            </a:r>
            <a:endParaRPr lang="en-US" sz="993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берегов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Водоохранные зоны ограничивают опасную деятельность у берегов. Это помогает сохранять берега, уменьшать смыв удобрений и защищать места обитания растений и животных.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запасов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болот и экономия воды дома работают на один результат: вода задерживается в ландшафте дольше, а нагрузка на источники становится меньше.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воды и постоянный контроль качества позволяют раньше замечать проблемы. Даже простые привычки, например закрытый кран, дают заметный эффект.
</a:t>
            </a:r>
            <a:endParaRPr lang="en-US" sz="99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Мини-квиз и главный вывод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насколько вы поняли связь между использованием воды, рисками и способами защиты. Ответы помогают увидеть главный вывод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всем, но при небережном обращении быстро теряет качество и запас. Охрана источников важна не меньше, чем их использование.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«Воды суши и водные ресурсы»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 — значит беречь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 обеспечивают людей и природу водой, пищей, энергией и местами обитания. Их запасы и качество зависят от нашего отношения каждый день.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2026-07-26T21:17:14Z</dcterms:created>
  <dcterms:modified xsi:type="dcterms:W3CDTF">2026-07-26T21:17:14Z</dcterms:modified>
</cp:coreProperties>
</file>