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«Фелица» Гавриила Державина: ода, которая изменила русскую поэзию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Ода, где похвала соседствует с сатирой и живой мыслью.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XVIII века: время реформ и новых литературных вкусов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Екатерины II Россия быстро менялась: рос интерес к просвещению, европейским идеям и государственным преобразованиям. В поэзии еще господствовала торжественная ода, но Державин сделал ее ближе к живой речи и реальной жизни.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Фелица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Мудрая правительница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Фелица в оде предстает как идеальный монарх: справедливая, рассудительная и внимательная к людям. Ее власть основана не на блеске, а на уме и нравственной силе.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персонаж возник под влиянием сказки Екатерины II о царевиче Хлоре. Державин взял знакомый образ и наполнил его новым поэтическим смыслом.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и мера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Фелица поощряет честность, труд и умеренность. Она ценит не пышные церемонии, а достойное поведение, разум и уважение к другим.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Фелицу поэт показывает, какой должна быть хорошая власть. Это не строгая сила, а пример, который помогает людям жить лучше и честнее.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добродетели и порока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Фелица противопоставлена придворным слабостям: лени, чревоугодию, тщеславию и пустому времяпрепровождению. Именно это сопоставление помогает понять главную мысль оды о нравственном выборе.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 рядом с величием двора появляются обычные, почти бытовые детали. Благодаря этому торжественный жанр звучит неожиданно живо и по-человечески, словно читатель видит сцену своими глазами.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эпохи в образах оды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их роль в 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произведении связаны исторический прототип, идеал правителя и сатирические наблюдения автора.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показан через характер и поступки, а не только через парадный образ.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Державин, ода «Фелица»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ода стала новаторской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нарушил привычные правила классицизма: в высокой оде появились шутка, самоирония и разговорные интонации. Это сделало текст менее строгим и более живым.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свободно соединяет похвалу, насмешку и личное чувство. Из-за этого ода не звучит как сухая церемония, а напоминает разговор о настоящей жизни.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высокого и простого расширило возможности русской поэзии. После «Фелицы» стало очевидно, что ода может быть не только торжественной, но и очень выразительной.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оды по смысловому весу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у оды нет одной линии: в ней постоянно меняются похвала, критика и личное наблюдение.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строится на равновесии между идеалом правителя и сатирой на человеческие слабости.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оды Г. Р. Державина «Фелица»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Екатерины II в оде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показана не только как императрица, но и как разумный, сдержанный и деятельный человек. Такой образ делает ее ближе к читателю.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подчеркивает любовь правительницы к порядку, справедливости и просвещению. Важно, что эти качества показаны через поведение, а не через пустую похвалу.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образ «просвещённого монарха»: власть здесь соединяется с разумом и нравственной ответственностью. Именно поэтому Фелица выглядит не холодным символом, а живым идеалом.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движение мысли в оде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переходов в тексте «Фелица»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детали и комизм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преувеличений: автор нарочно делает слабости придворных заметнее, чем они бывают в жизни. Так их поведение выглядит смешным и узнаваемым.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использует перечисления привычек и занятий, чтобы показать пустую и ленивую жизнь. От этого сатира звучит энергично и даже немного иронично.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бытовые сравнения сближают высокую оду с повседневностью. Благодаря этому читатель лучше замечает, насколько нелепы праздность, обжорство и тяга к роскоши.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не разрушает торжественный жанр, а оживляет его. Именно поэтому ода запоминается: в ней можно одновременно улыбнуться и задуматься о человеческих недостатках.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Державина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соединяет торжественную книжную лексику с простыми словами и живыми выражениями, поэтому ода звучит не холодно, а по-человечески и понятно даже современному читателю.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активно использует ритм, повтор, яркие эпитеты и неожиданные сравнения. Эти приёмы делают речь музыкальной, образной и помогают сразу запомнить ключевые мысли текста.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высокий стиль у Державина не отделён от повседневности. Благодаря этому похвала правителю соседствует с разговорной интонацией, шуткой и лёгкой иронией.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9704" y="919100"/>
            <a:ext cx="498479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в оде работают вместе и создают выразительный, живой и запоминающийся текст.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приёмов делает оды Державина необычно свободными: текст одновременно хвалит, высмеивает и убеждает.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Державин, ода «Фелица»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добродетели и умеренности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правителя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Фелица показывает, что власть должна опираться на разум, справедливость и самоконтроль, а не на внешнюю пышность и привычку к роскоши.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противопоставляет умеренность, честность и трудолюбие пустым удовольствиям, лени и самодовольству, напоминая читателю о личной ответственности.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подводит к мысли: достойный человек ценится не по богатству и церемониям, а по делам, поведению и внутренней дисциплине.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иллюстрации к оде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в центре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Екатерина II может быть показана как главная фигура, вокруг которой строится вся композиция. Её образ обычно подчёркивают мундиры, торжественная поза и свет парадного зала.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и повседневная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парадным интерьером уместны детали быта: письменный стол, свечи, перо, рукопись. Они напоминают, что в оде рядом существуют высокая политика и обычная человеческая жизнь.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торжества и простоты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может противопоставить блеск дворцового зала и более спокойную бытовую сцену. Такой приём помогает почувствовать и сатиру, и похвалу, заложенные в тексте Державина.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прославляются и осуждаются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равенство, а нравственное противостояние двух групп качеств в оде.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особенно ценит разумное и честное правление, а пороки придворной жизни изображает как препятствие для достойного поведения.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Державин, ода «Фелица»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«Фелица» запомнилась современникам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сразу выделилась среди привычных торжественных стихов: в ней рядом звучали уважение к правителю и смелая насмешка над придворными привычками.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удивило, что высокая поэзия заговорила о еде, лени, моде и повседневных слабостях. Такие детали делали текст живым и очень наглядным.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показал новый способ говорить о власти: не только возвышенно, но и точно, с наблюдением за характером, привычками и поступками людей.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сочетание серьёзной идеи и человеческой интонации сделало произведение заметным событием в литературе XVIII века и прославило автора.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исторического лица к литературному образу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образа от реальной Екатерины II и её сказки к поэтическому идеалу у Державина.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4858" y="1704625"/>
            <a:ext cx="324900" cy="288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Державина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«Фелице» уже слышен голос автора, который не прячется за строгую форму. Это сближает оду с позднейшими стихотворениями Державина, где важно личное отношение к теме.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привлекают не только государственные события, но и характер, привычки, слабости и достоинства людей. Такой взгляд делает его лирику более наблюдательной и жизненной.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новой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«Фелица» показывает отход от жёстких правил классицизма. Здесь меньше холодной торжественности и больше свободы, поэтому ода стала важной вехой в творчестве Державина.
</a:t>
            </a:r>
            <a:endParaRPr lang="en-US" sz="11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характеристика произведения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«Фелице» помогают увидеть и историческую основу, и литературное значение оды.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похвалу и сатиру, поэтому становится не просто придворной одой, а важным шагом к более живой русской поэзии.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история XVIII века; текст оды «Фелица»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оды «Фелица»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«Фелица» показала, что ода может быть не только торжественной, но и живой, ироничной, близкой к реальной жизни. В этом и состоит её главное литературное открытие.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2026-05-22T18:15:24Z</dcterms:created>
  <dcterms:modified xsi:type="dcterms:W3CDTF">2026-05-22T18:15:24Z</dcterms:modified>
</cp:coreProperties>
</file>