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на карте мира: климат и природа переходного пояса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мягкая зима и разные ландшафты — всё о субтропиках.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пояс тянется по обе стороны от тропиков и встречается на многих материках. Его природа меняется от влажных лесов до сухих кустарников — в зависимости от океана, ветров и рельефа.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карте искать субтропики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субтропического пояса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поясами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располагаются между тропическими и умеренными широтами. Это переходная зона, где климат уже не столь жаркий, как в тропиках, но ещё достаточно тёплый большую часть года.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солнечные лучи падают под меньшим углом, и воздух охлаждается. Однако сильные морозы здесь редки, поэтому зима обычно остаётся мягкой и короткой.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стоит высоко, поэтому поверхность сильно прогревается. В это время температура часто достигает 25–30 °C и выше, а летний сезон длится 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климат субтропиков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факторов, которые определяют тепло, влагу и тип климата.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показывают, что тепло сохраняется весь год, а различия между типами климата сильнее всего заметны по влажности.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осадков, тем мягче и устойчивее условия для растительности; сухие районы заметно беднее влагой.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характеристики субтропиков; обобщённые сравнительные значения для наглядности.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осадки в разные сезоны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4" y="2477750"/>
            <a:ext cx="354611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различия между типами субтропиков прежде всего связаны с количеством влаги.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различий — увлажнение: от влажных лесных территорий до засушливых внутренних районов.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сравнительная характеристика субтропических климатов.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субтропического климата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субтропики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жаркое и сухое, а зима мягкая и более влажная. Такой режим особенно благоприятен для растений, которые умеют переживать долгую летнюю засуху.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режим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районах растут маслина, лавр, пробковый дуб, кипарис, мирт и жёстколистные кустарники. У многих растений плотные листья, которые меньше теряют влагу.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растения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субтропики распространены вокруг Средиземного моря, а также в Калифорнии, Центральном Чили, юго-западной Австралии и Капской области Африки.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образуют прочную корневую систему и часто имеют небольшие листья. Это помогает добывать воду из глубины и уменьшать её испарение в жаркое лето.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засухе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субтропики восточных окраин материков
</a:t>
            </a:r>
            <a:endParaRPr lang="en-US" sz="2558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сезон здесь душный, тёплый и очень влажный. Частые ливни и дожди приносят много воды, поэтому растительность развивается особенно пышно.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влажное лето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температура остаётся сравнительно высокой, а сильные морозы почти не бывают. Это позволяет многим растениям сохранять листву круглый год.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субтропиках растут вечнозелёные и смешанные леса. Здесь встречаются бамбук, магнолия, камелия, чайные кусты и другие широколиственные деревья.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растительность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области таких субтропиков расположены на юго-востоке Китая, юге Японии и юго-востоке США, где море приносит много влаги.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и континентальные субтропики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моря, тем сильнее различие между летней и зимней температурой. Климат становится более континентальным и менее влажным.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океана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приспосабливаются к жаре и нехватке воды. Многие виды активны ночью, а растения развивают глубокие корни и умеют экономить влагу.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живых организмов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преобладают сухие степи, редколесья, колючие кустарники и полупустыни. Растения растут редко и нередко имеют колючки или маленькие листья.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Бедная растительность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районах выпадает мало дождей, часто менее 250–400 мм в год. Из-за этого почвы быстрее пересыхают, а растительность становится разреженной.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количество осадков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уменьшения влаги леса уступают место кустарникам, а затем — очень редкой растительности. Форма листьев и корней тоже меняется.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осадков — меньше лесов и больше засухоустойчивых растений, которые умеют сохранять воду.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связи увлажнения и типов растительности в субтропиках.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осадки и растительность в субтропиках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субтропиков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влажных субтропиках живут олени, кабаны, лисы, шакалы и множество птиц. Здесь достаточно укрытий, корма и воды, поэтому животный мир заметно богаче и разнообразнее.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лесов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субтропиках чаще встречаются ящерицы, черепахи и насекомые, которые умеют экономно расходовать влагу. Многие виды прячутся днём и выходят на поиски пищи ночью.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сухих районов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сухих территорий нередко светлая окраска, быстрые движения и способность долго обходиться без воды. Такие признаки помогают переживать жаркое лето и редкие осадки.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жаре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районах особенно много птиц, земноводных и животных, связанных с водоёмами. Павлины, цапли и другие виды легче находят пищу там, где климат мягче и суши меньше.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водоёмы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79154"/>
            <a:ext cx="4332300" cy="2057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широте природа может сильно отличаться. Главные различия связаны с количеством осадков, сезонностью дождей и влиянием океана.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широта не означает одинаковую природу: решающими становятся влажность, сезон дождей и близость океана.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субтропиков из школьного курса географии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природы разных субтропических территорий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субтропиков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территории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влаги меньше, распространены бурые и серо-бурые почвы. Они формируются медленнее, а растительный покров над ними обычно беднее и разреженнее.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районы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участках с достаточным увлажнением формируются краснозёмы и желтозёмы. Они содержат соединения железа и обычно связаны с тёплым климатом и активным выветриванием горных пород.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растительности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защищает почву от перегрева, размыва и выдувания. Корни удерживают верхний слой, а опавшие листья постепенно повышают его плодородие.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и температура прямо влияют на свойства почв. Чем суше климат, тем меньше накапливается органического вещества и тем ниже естественная влажность почвы.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формирует природу субтропиков
</a:t>
            </a:r>
            <a:endParaRPr lang="en-US" sz="254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теплом, влагой, почвами, растительностью и воздействием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тёплый сезон позволяет растениям успевать созревать, а разнообразие культур делает хозяйство особенно прибыльным для садов и плантаций.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выигрывает там, где тепло сочетается с влагой; в засушливых районах главный ограничитель — вода.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климату и сельскому хозяйству субтропиков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субтропики удобны для земледелия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6500" y="1298100"/>
            <a:ext cx="2392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 субтропиков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длинный сезон помогает выращивать фрукты и ягоды. В субтропиках особенно распространены сады, где получают урожай почти весь тёплый период года.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Чайные плантации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субтропиках выращивают чай, которому нужны тепло, влага и частые осадки. Такие районы дают важную часть сельскохозяйственной продукции страны.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субтропики удобны для жизни, транспорта и отдыха. Здесь развиваются курорты, а мягкий климат привлекает людей почти круглый год.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 и много солнца создают хорошие условия для винограда. Поэтому во многих субтропических районах развиты виноградники и производство вина.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субтропиков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сухие годы резко уменьшается количество доступной воды. Это осложняет работу городов, полив полей и уход за садами, особенно там, где осадков и так немного.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нехватка воды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и сухое лето повышает риск лесных пожаров. Огонь быстрее распространяется в районах с сухой травой, кустарниками и сильным ветром.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 жаркий сезон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субтропиках сильные дожди могут вызывать быстрые разливы рек и подтопления. Особенно опасны ливни на склонах и в густо застроенных районах.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 паводки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растительность вырубают, почва хуже удерживается корнями и быстрее размывается водой или выдувается ветром. Так уменьшается её плодородие и ухудшаются условия для растений.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области тянутся главным образом вдоль побережий и южных окраин материков, где морские влияния особенно заметны.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встречаются в обоих полушариях, а их размещение связано с океаном, течениями и направлением ветров.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полушарий и климатическим поясам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на карте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субтропиков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расположены между тропиками и умеренными широтами. Поэтому здесь сочетаются признаки обоих поясов: много тепла летом и более прохладная, но мягкая зима.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пояс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ветры и количество осадков создают очень разные ландшафты. Из-за этого субтропики выглядят по-разному даже на близких широтах.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комплексы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моря смягчает температуру и часто увеличивает влажность. Поэтому прибрежные субтропические территории обычно отличаются более мягким климатом, чем внутренние части материков.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субтропиков — сильная разница в увлажнении. В одних районах растут густые леса, в других преобладают сухие кустарники и полупустыни.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влаги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Субтропики: тепло, контрасты и ценность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 — это переходная зона, где тепло, мягкая зима и разная влажность создают богатую, но уязвимую природу. Они важны для сельского хозяйства, отдыха и жизни людей.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2026-06-02T15:48:08Z</dcterms:created>
  <dcterms:modified xsi:type="dcterms:W3CDTF">2026-06-02T15:48:08Z</dcterms:modified>
</cp:coreProperties>
</file>