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мира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последствия и решения одной общей кризисной системы.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важна каждому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касаются не только природы, но и здоровья, экономики и безопасности. Их причины могут быть локальными, а последствия ощущаются по всему миру.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уже выходит за безопасные рамки и усиливает риски для людей и экосистем.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Synthesis Report,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°C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предел, который мир уже временно превысил по сравнению с доиндустриальным уровнем.
</a:t>
            </a:r>
            <a:endParaRPr lang="en-US" sz="14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экологические проблемы проявляются особенно остро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и невидимый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главная угроза часто невидима. Смог, пробки, перегрев улиц и дефицит зелёных зон складываются в среду, где воздух и жара напрямую влияют на здоровье миллионов людей.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океанском побережье угрозы приходят первыми: штормы, наводнения и эрозия берегов меняют жизнь целых городов. Для многих островных и прибрежных регионов климат становится вопросом повседневной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источников к последствиям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цепочку от источников воздействия к последствиям.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причина и 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усиливает нагрузку на сельское хозяйство, водные ресурсы и инфраструктуру, особенно в засушливых и прибрежных районах.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CO₂, но вклад других газов тоже значим и ускоряет потепление.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Synthesis Report,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загрязнение воздуха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 — один из самых заметных источников загрязнения в городах. Выхлопные газы и дорожная пыль повышают концентрацию вредных частиц у магистралей, школ и жилых кварталов.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ТЭЦ и котельные особенно сильно влияют там, где для отопления и электричества сжигают уголь, мазут или газ. При этом в воздух попадают оксиды и мелкие частицы.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выбрасывает в атмосферу пыль, химические соединения и продукты сгорания. Риск возрастает рядом с заводами, где высокая плотность источников создаёт устойчивый фон загрязнения.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в домах, печах и генераторах часто остаётся недооценённым источником риска. Именно здесь люди вдыхают загрязнённый воздух прямо в местах, где проводят больше всего времени.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водой и отходами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Чистой пресной воды не хватает уже не только засушливым регионам. Рост населения, неравномерное распределение ресурсов и потери в сетях делают доступ к воде всё менее надёжным.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стоками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приносят в реки и озёра удобрения, микроорганизмы и токсичные вещества. Без очистки они ухудшают качество источников и повышают риск заболеваний.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микрочастицы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особенно опасен из-за долговечности: он распадается на мелкие фрагменты, но не исчезает. Эти частицы уже находят в воде, рыбе и морепродуктах.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воды редко бывает локальной: река переносит загрязнение вниз по течению, а океан собирает мусор со множества территорий. Поэтому решения должны охватывать весь бассейн.
</a:t>
            </a:r>
            <a:endParaRPr lang="en-US" sz="8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ведёт к вырубке и деградации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леса исчезают там, где расширяются поля, пастбища и плантации. Когда природную территорию заменяют хозяйственным использованием, экосистема теряет способность удерживать влагу и поддерживать устойчивый микроклимат.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дороги, линии электропередачи и новые поселения фрагментируют лесные массивы. Даже частичное вмешательство разрушает среды обитания и облегчает дальнейшее освоение территории.
</a:t>
            </a:r>
            <a:endParaRPr lang="en-US" sz="785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качества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 усиливается при эрозии, перевыпасе и истощительном землепользовании. Почва теряет структуру, медленнее восстанавливается и хуже удерживает питательные вещества и воду.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растительный покров, снижаются запасы углерода, падает плодородие и растёт риск опустынивания. В результате страдают и природа, и сельское хозяйство, и местные сообщества.
</a:t>
            </a:r>
            <a:endParaRPr lang="en-US" sz="8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оценке IPBES, под угрозой находится до 1 миллиона видов, а это подрывает услуги природы, от опыления до очистки воды.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
</a:t>
            </a:r>
            <a:endParaRPr lang="en-US" sz="601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
</a:t>
            </a:r>
            <a:endParaRPr lang="en-US" sz="424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находятся под угрозой исчезновения из-за давления человека на экосистемы.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мусорные полигоны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отходов и их экологические риски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сортировка и чем больше одноразовых товаров, тем быстрее растут свалки, выбросы метана и загрязнение окружающей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World Bank, материалы по обращению с отходами; обобщение по данным международных экологических организаций
</a:t>
            </a:r>
            <a:endParaRPr lang="en-US" sz="5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Свинец особенно опасен: даже при низких дозах он повреждает нервную систему и повышает риск тяжёлых хронических заболеваний.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WHO: Lead poisoning and health effects; оценки глобального бремени воздействия свинца
</a:t>
            </a:r>
            <a:endParaRPr lang="en-US" sz="6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смертей в год связывают с воздействием свинца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источников к экологическим последствиям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источники антропогенного воздействия и их накопительный эффект на природные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загрязнения воздуха, теплового стресса и токсичных веществ объясняет значительную долю преждевременной смертности, связанной с экологическими факторами.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WHO: Ambient air pollution and health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преждевременных смертей ежегодно связывают с загрязнением воздуха
</a:t>
            </a:r>
            <a:endParaRPr lang="en-US" sz="1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продовольствия и воды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загрязнение и деградация почв действуют одновременно: это снижает надёжность продовольственных систем и делает доступ к чистой воде менее устойчивым.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сочетание факторов: дефицит воды, падение урожайности и ухудшение почв усиливают друг друга и повышают социальное неравенство.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UN-Water; FAO; UNEP — сопоставление глобальных оценок по водному стрессу, продовольственной уязвимости и деградации земель
</a:t>
            </a:r>
            <a:endParaRPr lang="en-US" sz="5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перемещения уже стали массовым явлением и показывают, что экологический риск напрямую влияет на экономическую стабильность и безопасность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Groundswell: Preparing for Internal Climate Migration (2021)
</a:t>
            </a:r>
            <a:endParaRPr lang="en-US" sz="67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216 млн
</a:t>
            </a:r>
            <a:endParaRPr lang="en-US" sz="5720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могут стать внутренними мигрантами к середине века без усиления климатических мер
</a:t>
            </a:r>
            <a:endParaRPr lang="en-US" sz="14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разных уровнях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 охране природы эффективны только тогда, когда обязанности распределены между личным, местным и государственным уровнями.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действия дают быстрый результат, а системные решения государства и города создают эффект масштаба и закрепляют изменения надолго.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UNESCO, практики устойчивого развития и экологического просвещения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понятных школьных шагов помогают превратить экологическую тему в ежедневную практику и измерять результат через простые показатели.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экологических практик и рекомендаций по устойчивому развитию в образовании
</a:t>
            </a:r>
            <a:endParaRPr lang="en-US" sz="6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практических направлений можно включить в школьный экологический план
</a:t>
            </a:r>
            <a:endParaRPr lang="en-US" sz="14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международное сообщество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рамки задают ориентиры, но их успех зависит от того, как страны переводят обязательства в национальные программы и контроль.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 важна, но измеримость обязательств делает международные соглашения практическим инструментом, а не декларацией.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UNFCCC; CBD; UN Sustainable Development Goals — официальные рамочные документы
</a:t>
            </a:r>
            <a:endParaRPr lang="en-US" sz="7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знаний к действиям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нельзя решать по отдельности: изменения в привычках, школьные инициативы, городская политика и международные договорённости должны работать как одна система. Начать можно уже сейчас — с трёх конкретных шагов на этой неделе.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2026-07-27T04:30:50Z</dcterms:created>
  <dcterms:modified xsi:type="dcterms:W3CDTF">2026-07-27T04:30:50Z</dcterms:modified>
</cp:coreProperties>
</file>