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А.А. Фет и стихотворение «К жаворонку»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свет и песня жаворонка в стихах Афанасия Фета.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Фет: поэт природы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Афанасьевич Фет жил в 1820–1892 годах и писал короткие, очень музыкальные стихи. В них много света, тишины и тонких наблюдений за природой.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стихотворение «К жаворонку»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жаворонок поёт высоко над полем, и его песня будто разбудила всё вокруг. Читатель сразу чувствует раннее весеннее утро.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ещё тихий, но уже светлеет: воздух становится чище, а природа словно тянется навстречу новому дню. Это очень спокойная и красивая картина.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передаёт радость пробуждения природы. Кажется, что вместе с птицей просыпаются небо, поле и само весеннее настроение.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— маленькая певчая птица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полёт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— небольшая птица, которая умеет высоко подниматься в небо. Он кажется быстрым, лёгким и почти невесомым. Это настоящий мастер воздушных прогулок.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 небе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поёт прямо во время полёта, и его трель слышна далеко вокруг. В стихотворении жаворонок связан с весной, солнцем и добрым началом дня.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название обращено к птице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звучит так, будто поэт прямо зовёт птицу к себе. Это делает жаворонка не просто героем, а живым собеседником, которого хочется слушать.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обращение помогает почувствовать близость человека и природы. Поэт не смотрит на птицу издалека, а как будто разговаривает с ней с улыбкой.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тоже легко включиться в это тихое восхищение. Возникает ощущение, что жаворонок сейчас ответит своей песней — и, конечно, не подведёт.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весеннего утра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оживает, а вместе с ним оживает и настроение читателя. Хочется просто смотреть, слушать и радоваться этому тихому утру.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рисует раннее утро, когда небо уже светлеет, а воздух кажется свежим и чистым. Всё вокруг только просыпается после ночной тишины.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 Фета очень нежная и спокойная. Здесь нет громких событий, зато есть ожидание чего-то доброго и красивого, почти как маленькое чудо.
</a:t>
            </a:r>
            <a:endParaRPr lang="en-US" sz="10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ощущения ясного дня. Свет постепенно наполняет всё вокруг, и от этого картина кажется чистой и радостной.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звучит тепло и дружелюбно. Оно передаёт хорошее настроение, будто весна сама улыбается читателю.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кажется почти невесомым, а строки — воздушными. Из-за этого стихотворение читается легко, словно летит вместе с птицей.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Восхищение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любуется природой и маленькой птицей. В его словах чувствуется искреннее удивление перед красотой простого утра.
</a:t>
            </a:r>
            <a:endParaRPr lang="en-US" sz="7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неба и высоты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его песня остаётся слышной, и это особенно важно. Благодаря этому птица кажется далёкой и близкой одновременно: улетела вверх, а музыку оставила с нами.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в стихотворении кажется очень большим, чистым и свободным. Жаворонок поднимается так высоко, что почти исчезает из виду, словно проверяет высоту на прочность.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 красивые слова поэта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не перегружает стихотворение лишними подробностями. Он выбирает несколько ярких слов, и этого хватает, чтобы увидеть утро почти как на картинке.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особенно внимательно относится к звукам. Поэтому читатель не только представляет жаворонка, но и словно слышит его звонкую весеннюю песню.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слова о свете, воздухе, движении и высоте. Они создают ощущение простора, а мир вокруг кажется живым и очень свежим.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точные выражения делают стихотворение понятным и красивым. Оно легко запоминается, потому что каждая деталь в нём на своём месте.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начинается спокойно и мягко. Строки сразу настраивают на тишину раннего утра и ожидание первой песни.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становится плавным, как полёт птицы. Звуки помогают почувствовать движение в небе и лёгкое дыхание весны.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звучит напевно и светло. После чтения остаётся ощущение тихой радости, будто где-то совсем рядом ещё поёт жаворонок.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взгляд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просто смотрит на птицу, а вслушивается в тишину утра. Его внимание замечает и движение в небе, и прозрачность воздуха, и мягкий свет весны.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наблюдает природу спокойно и без суеты, будто боится спугнуть это хрупкое чудо. В его взгляде нет равнодушия — только доброта и тихое восхищение.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взгляду обычный весенний день становится особенным. Читатель тоже начинает замечать то, что обычно проходит мимо: свет, высоту, песню и дыхание природы.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поле, жаворонок и утро складываются в ясную картину, которую легко представить и пересказать.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«К жаворонку»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опорных образа помогают быстро удержать текст в памяти.
</a:t>
            </a:r>
            <a:endParaRPr lang="en-US" sz="14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показывает, что настоящая красота часто скрыта в самом простом: в раннем утре, в чистом небе, в пении маленькой птицы. Нужно только уметь это заметить.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становится символом весны и радости. Его полёт и песня словно говорят: день начинается светло, а мир полон жизни и надежды.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не проходить мимо маленьких чудес. Если смотреть внимательно и с добрым сердцем, даже короткое мгновение может подарить сильное чувство счастья.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рисует картину природы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поэта не кажется неподвижной. Она будто просыпается вместе с жаворонком: светлеет, движется, звучит. Из-за этого стихотворение легко представить глазами и услышать ушами.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не перегружает стихотворение подробностями. Он берёт несколько точных штрихов — небо, свет, воздух, птицу — и из них создаёт цельную и живую картину.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работает на общее впечатление. Читатель не просто узнаёт, что происходит, а словно сам видит, как утро становится яснее и просторнее.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092" y="1341119"/>
            <a:ext cx="225750" cy="2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72439"/>
            <a:ext cx="244200" cy="19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рядом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слушает мир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отделяет себя от природы, а внимательно вглядывается в неё. Его спокойное наблюдение помогает почувствовать красоту утра и услышать её тихую песню.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свет становятся ближе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стихотворении не просто фон. Светлеющее небо и чистый воздух создают ощущение открытого, доброго мира, где человеку хорошо и спокойно.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соединяет всё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будто связывает землю и небо своим полётом. Её песня делает утро живым, а природу — близкой и понятной человеку.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пробуждает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утро вызывает радость, ожидание и благодарность. Человек чувствует себя частью этого пробуждения и радуется вместе с природой.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жаворонок важен для людей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весны и пробуждения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часто ассоциируется с весной, когда природа просыпается после зимы. Его песня напоминает, что мир снова становится светлым, живым и полным движения. Такой образ помогает почувствовать свежесть нового начала.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Птица, которая встречает утро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народном представлении жаворонок связан с началом дня и приходом тепла. Его появление в небе воспринимается как добрая весть. Поэтому образ птицы особенно легко вызывает чувство радостного ожидания.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птица в русской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традиции жаворонка ценят как доброго вестника тепла и ясного неба. Его образ часто появляется в песнях, сказках и стихах. Он помогает людям увидеть в обычном дне что-то светлое и тёплое.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Фета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простые и точные слова, чтобы картина была ясной. Благодаря этому читатель легко видит утро, небо и птицу, будто всё происходит прямо перед глазами.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мягких звуков и плавных сочетаний. Они создают спокойное звучание, похожее на тихую песню или далёкую птичью трель в раннем воздухе.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любит короткие описания, но они очень выразительны. Одно точное слово у него может передать свет, движение и настроение лучше длинного объяснения.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 лёгкий и напевный. Из-за этого текст читается почти как музыкальная миниатюра: спокойно, нежно и с ощущением полёта.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заметно при чтении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сразу слышится мягкий, ровный ритм. Он не торопит, а помогает спокойно следить за полётом жаворонка и за тем, как утро светлеет.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выделяются слова, связанные с высотой, воздухом и песней. Они создают ощущение простора, будто небо стало ближе и шире.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похоже на маленькую картину, где всё собрано несколькими точными штрихами. Ничего лишнего нет, зато каждая деталь работает на общее настроение.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близко детям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легко представить жаворонка, который высоко летит и поёт над полем. Такой образ яркий, понятный и очень живой, почти как маленькое чудо.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сложной истории, зато есть ясные картины природы и добрая интонация. Это делает чтение спокойным, тёплым и доступным для ребёнка.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замечать красоту вокруг: светлое небо, свежий воздух, радость нового дня. Он учит смотреть внимательнее и радоваться простым, но важным вещам.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Красота, которую легко не заметить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«К жаворонку» Фет показывает, что даже тихое утро может быть удивительно красивым. Нужно лишь остановиться, услышать песню и увидеть свет.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2026-05-24T01:24:55Z</dcterms:created>
  <dcterms:modified xsi:type="dcterms:W3CDTF">2026-05-24T01:24:55Z</dcterms:modified>
</cp:coreProperties>
</file>