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стереометрии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изучает фигуры в пространстве: точка, прямая, плоскость, многогранники и тела вращения.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пространственная геометрия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окружают нас: в строительстве, технике, архитектуре, упаковке и быту. В Древней Греции Евклид и Архимед развивали геометрию. В школе стереометрия продолжает планиметрию, переводя задачи с плоскости в трёхмерный мир.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пространство в геометрии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пространство описывают через три измерения: длину, ширину и высоту. Поэтому объекты можно рассматривать не только «на рисунке», но и как реальные формы в объёме.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размеров: она лишь показывает место в пространстве. Именно с неё начинается построение любых геометрических объектов, задавая координату или «ориентир» для дальнейших линий.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имеет одно измерение — длину, то есть вытягивается в бесконечность. Плоскость — двухмерная: у неё есть длина и ширина, а стереометрия изучает их взаимное расположение.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объектов к многогранникам и телам вращения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усложнения объектов в стереометрии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 пространстве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плоскость выглядит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бесконечна, но на чертеже её изображают частью прямоугольника или параллелограмма. Так можно показать, где именно находится «поверхность», даже если в действительности она тянется без края.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две плоскости могут вести 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пересекаются по прямой, могут быть параллельными или совпадать. В жизни это похоже на стену и другую стену: они встречаются, не пересекаются или образуют одну поверхность.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Планиметрия и стереометрия: в чём разница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многие задачи сводятся к вычислениям для трёхмерных тел: расстояний, углов и характеристик поверхностей.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стереометрия расширяет планиметрию: к длинам и углам добавляются площадь поверхности и объём.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школьного курса геометрии (без числовых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в пространстве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прямые бывают пересекающимися, параллельными или скрещивающимися. Пересечение даёт общую точку, а параллельные не имеют общих точек и не «встречаются».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имеют общей точки. На обычной плоскости такая ситуация невозможна, поэтому рисунок в тетради приходится «считывать» внимательнее.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скрещивание помогает отличать плоский чертёж от реальной пространственной модели. Когда мы понимаем это различие, решение задач становится значительно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012" y="1592249"/>
            <a:ext cx="71325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прямые и плоскости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лежит в плоскости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полностью располагаться в плоскости. Тогда все её точки принадлежат одной и той же «поверхности», а пересечения и углы рассматривают относительно плоскости.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пересекает плоскость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пересечь плоскость ровно в одной точке. В этой точке «вход» линии в плоскость меняет картину расположения, что важно для чертежей.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параллельна плоскости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параллельна плоскости, то она не имеет общих точек с плоскостью. На рисунке это выражается направлением без пересечения, а в задачах — заданными условиями.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574699"/>
            <a:ext cx="4452300" cy="2350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пространственные фигуры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различают по элементам и структуре. По сочетанию граней, рёбер, вершин и оснований легче выбрать правильную формулу и подход к задаче.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тела удобно описывать через их элементы: грани, рёбра, вершины, а также основания и вершины.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стереометрии (школьный курс).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самая наглядная модель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— правильный многогранник: у него 6 равных квадратных граней, 12 одинаковых рёбер и 8 вершин. Благодаря симметрии куб удобно использовать в первых задачах по стереометрии.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куба равны, поэтому многие вычисления упрощаются. В жизни куб встречается в игральной кости, кубиках для игр, а также в некоторых упаковках и строительных блоках.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куба и прямоугольного параллелепипеда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граней, рёбер и вершин у этих тел совпадает, но геометрия различается: куб задаётся равенством рёбер и квадратными гранями.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одинаковые количества элементов не гарантируют одинаковую форму, поэтому при чтении задач важны размеры и вид граней.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обобщённые сведения из школьного курса геометрии; без внешних статистических данных.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расчётах площади поверхности получают ответ в квадратных единицах (например, см²), а объёма — в кубических (например, см³). Это различение помогает правильно планировать материалы.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измерения площадей и объёмов в школьной геометрии (без конкретного источника-статистики).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выражаются разными единицами измерения, поэтому их нельзя путать при решении задач.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чертёж пространственной фигуры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чтения изображений в пространственной геометрии: видимые элементы выделяют сплошной линией, скрытые — пунктиром.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и разрезы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получают, когда мысленно «режут» тело плоскостью: на поверхности остаётся фигура пересечения, которую можно изучать как самостоятельную плоскую форму.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сечение часто получается четырёхугольником, но в зависимости от положения плоскости может стать треугольником или шестиугольником.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Разрезы показывают внутреннее устройство: в технике по ним понимают, что находится внутри детали, а в математике — как изменяется форма при движении плоскости.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построить сечение, нужно следить за точками пересечения плоскости с рёбрами и аккуратно соединять их в нужном порядке.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цилиндр — банка и стакан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прямоугольник вращают вокруг одной из его сторон. Получается поверхность, похожая на стенки банки. Именно поэтому цилиндр встречается в повседневной посуде и в деталях, где нужна ровная боковая поверхность.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из рожка: вращение треугольника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прямоугольный треугольник и вращать его вокруг одного катета, вершина начнёт сужаться, а боковая поверхность станет плавной. Так появляется форма конуса — от рожка до воронки.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из полукруга: мягкая идеальная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Полукруг, вращаясь вокруг своего диаметра, превращается в шар. Получается тело без «углов» и граней, где все точки поверхности одинаково удалены от центра. Шаровые формы узнаются в мячах и в некоторых деталях машин.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вокруг оси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пространственные фигуры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модели нужны не только для красоты: по ним делают расчёты, проектируют формы и визуализируют объекты в трёхмерных системах.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примеры из разных сфер и показывает, что геометрия постоянно «работает» между учебной формулой и реальным изделием.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числовой статистики: распределение долей условное, для наглядности примеров применения.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67194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9466" y="2072474"/>
            <a:ext cx="409341" cy="4678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стереометрии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рисунок вместо объёма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принять схему на листе за точную модель тела. Поэтому важно мысленно восстановить пространственное расположение рёбер и граней.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и невидимые рёбра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сразу ясно, какие рёбра видны, а какие прячутся за другими элементами. Пунктир подсказывает скрытые части, и это нужно учитывать.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и 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имеют общей точки. В задачах с сечениями требуется точно знать, где плоскость пересекает рёбра.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918" y="1073232"/>
            <a:ext cx="563616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понимать условия задач, различать объекты и правильно обсуждать сечения, грани и тела вращения.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все понятия связаны через «объект» (точка, прямая, плоскость) и через построение фигур из пересечений и вращений.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школьных определений из курса стереометрии.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в повседневной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предметы вокруг нас — это геометрические тела: коробка напоминает параллелепипед, а упаковка часто складывается из граней и рёбер.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или труба хорошо отражают цилиндр, мяч — шар, а детали вроде крыши дома могут быть похожи на призму или пирамиду.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сложные формы можно рассматривать как набор простых тел и их частей: так легче понимать размеры, прочность и то, что получится после разреза.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Стереометрия: видеть форму в пространстве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изучает фигуры в пространстве и их свойства: взаимное расположение, сечения, площади поверхности и объёмы. Она связывает школьную геометрию с реальными предметами и учит работать с чертежами и моделями.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2026-05-12T01:37:56Z</dcterms:created>
  <dcterms:modified xsi:type="dcterms:W3CDTF">2026-05-12T01:37:56Z</dcterms:modified>
</cp:coreProperties>
</file>