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обществе: живём, учимся и помогаем вместе
</a:t>
            </a:r>
            <a:endParaRPr lang="en-US" sz="2828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вместе интересно: рядом есть семья, друзья и общие правила.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общество вокруг нас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можно увидеть дома, в классе, во дворе, в магазине и в транспорте. Каждый день мы играем разные роли: ребёнок, ученик, друг, пассажир, покупатель, сосед.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дела становятся легче, когда рядом есть семья, друзья и одноклассники: вместе учиться, трудиться и отдыхать веселее и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«Человек в обществе»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справится со всеми делами без помощи других людей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школа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видит, как взрослые помогают друг другу, лечат, кормят, одевают и поддерживают. Так он понимает, что забота — это не только слова, но и дела.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дома ребёнок чаще всего слышит и учится говорить «спасибо», «пожалуйста» и «извини». Эти слова делают общение мягче и помогают не ссориться по пустякам.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показывает, что правда, порядок и уважение нужны каждый день. Убирать за собой, не обижать близких и беречь вещи — это маленькие, но очень важные семейные правила.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 и 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каждый может быть полезным: кто-то подаст чашку, кто-то поможет собрать игрушки, кто-то напомнит о деле. Так ребёнок учится замечать нужды других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большое дружное сообщество
</a:t>
            </a:r>
            <a:endParaRPr lang="en-US" sz="2877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Приходим и здороваемся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начинается с простых, но важных привычек: поздороваться, быть аккуратным и готовым к уроку. Такие мелочи создают добрую атмосферу и помогают классу работать спокойно.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не перебиваем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слушать учителя и товарищей, не говорить одновременно и ждать своей очереди. Так каждый может высказаться, а учёба идёт без лишнего шума и путаницы.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часто бывают общие задания, где нужна помощь соседу по парте или всей группе. Совместная работа учит договариваться, делить обязанности и радоваться общему результату.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школьный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похож на маленький городок с правилами: чистая парта, тишина на уроке, аккуратные вещи и уважение к труду других. Тогда в школе приятно находиться всем.
</a:t>
            </a:r>
            <a:endParaRPr lang="en-US" sz="12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с нами каждый день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умеет слушать, делиться и поддержать, когда грустно или обидно. Он не смеётся над ошибками и помогает выйти из трудной ситуации без лишних слов.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знакомые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Соседи, одноклассники, тренер и продавец — это люди, которых мы часто встречаем рядом. С ними важно быть приветливым, вежливым и помнить о правилах общения.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честность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крепнет, когда люди говорят правду, не обманывают и умеют держать обещания. Без доверия дружеские отношения быстро становятся хрупкими, как бумажный кораблик в луже.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общаться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общение строится на внимании к словам другого человека. Если выслушать, ответить спокойно и не перебивать, даже спор можно решить мирно.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правила делают жизнь спокойнее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начинаются в семье: убирать за собой, говорить вежливо, беречь вещи и учитывать других. Дома они помогают жить дружно и без лишних ссор.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во дворе правила нужны для порядка и безопасности: не толкаться, не шуметь, соблюдать очередность и быть внимательным к окружающим.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автобусе, метро или машине правила особенно важны: держаться спокойно, уступать место, не мешать другим. Тогда всем удобно и безопасно ехать.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меня есть имя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пришёл в школу в первый день и с улыбкой назвал своё имя. Учитель записал его в классный список, а ребята сразу смогли познакомиться. Так право на имя помогает человеку быть узнанным и чувствовать себя частью коллектива.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учёбы и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девочка успела выполнить задание, погулять и почитать любимую книжку. У неё осталось время и на дело, и на отдых, потому что ребёнку важно учиться, но не забывать восстанавливать силы и беречь здоровье.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забота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поранил руку во дворе, и взрослые сразу помогли ему обратиться к врачу. Это пример того, как право на медицинскую помощь защищает ребёнка и помогает ему быстрее почувствовать себя лучше.
</a:t>
            </a:r>
            <a:endParaRPr lang="en-US" sz="1431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в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ребёнка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старательно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обязан ходить в школу, выполнять задания и стараться узнавать новое. Учёба требует внимания и терпения, но именно она помогает становиться умнее и увереннее.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обращаться с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книги, тетради, парты и игрушки нужно сохранять в порядке. Если беречь вещи, ими смогут пользоваться долго, а труд других людей не будет напрасным.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порядок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не мусорить, не толкаться, выполнять правила на дороге и в транспорте. Такие обязанности помогают избежать опасности и делают жизнь вокруг спокойнее.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людей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помогать близким, благодарить за помощь, извиняться за плохой поступок и уважать труд взрослых. Тогда общаться становится легче, а доверие между людьми крепнет.
</a:t>
            </a:r>
            <a:endParaRPr lang="en-US" sz="12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бывают добрыми и вредными
</a:t>
            </a:r>
            <a:endParaRPr lang="en-US" sz="2862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«спасибо» и помощь с упавшей книгой делают день теплее. Даже маленький добрый поступок может поднять настроение другому человеку лучше любого большого подарка.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обижает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слова, обман, дразнилки и толчки ранят сильнее, чем кажется. Такие поступки портят настроение, мешают дружбе и делают общение неприятным для всех.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уступать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место, поделиться карандашом или пропустить товарища вперёд — это простые поступки, которые показывают заботу. Они помогают людям чувствовать себя рядом спокойно и уважительно.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отвечает за свои слова и действия. Если поступок был плохим, важно признать ошибку, извиниться и постараться больше так не делать.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цели к общему результату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вместе решают общее дело: от договорённости до проверки результата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421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187" y="18175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57525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69808"/>
            <a:ext cx="221100" cy="196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69808"/>
            <a:ext cx="221100" cy="1965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делает жизнь удобной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учит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детям узнавать новое, учит читать, писать и думать. Благодаря его труду школьники не теряются в заданиях и каждый день делают маленький шаг вперёд.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заботится о здоровье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осматривает, лечит и подсказывает, как беречь себя. Его работа помогает людям быстрее поправляться и чувствовать себя спокойно, когда что-то болит или тревожит.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печёт хлеб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рано начинает работу, чтобы на столе были свежий хлеб и булочки. Его труд делает завтрак вкуснее, а день — сытнее и бодрее для всей семьи.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чище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работают вместе, в домах есть свет, еда, книги и одежда, а улицы остаются чистыми. Труд многих людей делает жизнь удобной, спокойной и безопасной.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везёт людей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помогает добираться до школы, дома, магазина и других мест. Без его труда поездки были бы намного труднее, а утро начиналось бы с лишней спешки.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приходит вовремя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 идёт по знакомым улицам с сумкой, полной писем и газет. Он приносит новости, открытки и важные извещения, а люди ждут его, как доброго гостя. Без этой работы связь между людьми была бы намного медленнее.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без мусора и листьев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дворник берёт метлу и лопату, чтобы во дворе было чисто и удобно играть. Его работу не всегда замечают, но именно она помогает детям не спотыкаться и взрослым спокойно идти по тротуару.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находят своих читателей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библиотекарь тихо помогает выбрать нужную книгу и показывает, где она стоит. Он знает полки почти наизусть и словно хранит книжный порядок. Благодаря ему читатели не теряются среди множества страниц.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помощники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городе, селе и стране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домов, дорог и транспорта, поэтому люди часто спешат и видят много незнакомых лиц. Но и здесь особенно важны вежливость, внимание и умение уступать друг другу место.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близость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люди обычно лучше знают соседей и чаще здороваются по имени. Здесь особенно заметно, как важны помощь, доброжелательность и совместный труд на благо всей улицы или деревни.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 человек ни жил, он должен уважать других, соблюдать порядок и беречь общее имущество. Эти правила помогают людям ладить между собой и чувствовать себя спокойно.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объединяет людей общим языком, законами, символами и праздниками. Она похожа на большой дом, где у каждого есть своё место, но все живут рядом и помогают друг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культура учит людей понимать друг друга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читаем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сказки и песни передают мысли и чувства людей. Через них ребёнок узнаёт, как жили раньше, что ценили в семье и почему некоторые истории помнят много поколений.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и узнаём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музеи и выставки показывают, как человек умеет рассказывать о жизни через картины, вещи и спектакли. Это помогает лучше понимать прошлое своего города и страны.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семейные обычаи делают жизнь радостнее и ближе. Когда люди вместе отмечают важные даты, они чувствуют себя частью семьи, класса, города и большой страны.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Гордимся созданным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напоминает, что многое вокруг создано трудом и талантом людей. Она учит уважать чужой труд, беречь наследие и радоваться тому, что сделано умом и руками.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уважение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не перебивает и дослушивает до конца, разговор становится спокойным. Так легче понять мысль собеседника и не поссориться из-за пустяка, который потом кажется смешным.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чувства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помогает увидеть, что друг устал, огорчён или радуется. Если говорить добрые слова и быть осторожным в шутках, людям рядом становится теплее и спокойнее.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Принимать различия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быть разными по возрасту, привычкам и интересам. Это нормально, как разные краски в рисунке: вместе они делают жизнь ярче и интереснее для всех.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«здравствуй», «спасибо», «пожалуйста» и «извини» помогают дружить и решать споры без громких криков. Вежливость работает лучше, чем сердитое ворчание, почти как волшебство.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просить помощи взрослых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ребёнку тревожно, он теряется или не понимает, что делать, нужно сразу обратиться к родителям, учителю или другому взрослому. Просить помощь — это правильно и смело.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потерялся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не может найти дорогу, родителей или знакомое место, он должен оставаться там, где находится, и ждать взрослого. Самостоятельные поиски часто только путают сильнее.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травма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ушибе, порезе или другом повреждении нельзя играть в героя. Нужно позвать взрослого и сказать, что произошло, чтобы помощь пришла быстро и без лишней суеты.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получается решить ссору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зашёл слишком далеко, лучше обратиться к учителю, родителям или воспитателю. Взрослый поможет выслушать каждого и найти спокойное решение без обид и толчков.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добрых дел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приветствие или «спасибо» делают день теплее. После такого начала людям легче разговаривать, помогать и не сердиться по пустякам.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убирает за собой, делится, бережёт вещи и говорит правду, вокруг становится аккуратнее и спокойнее. Добро, как круги на воде, быстро расходится дальше.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добрые дела повторяются каждый день, они становятся привычкой. Тогда общество понемногу меняется к лучшему: в нём больше порядка, заботы и взаимной поддержки.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уже участвует в жизни общества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старательно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внимательно слушает урок, выполняет задания и не ленится, он делает полезное дело не только для себя, но и для всего класса, который идёт вперёд вместе.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Дружит честно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добрые слова и умение делиться помогают строить крепкую дружбу. Хороший товарищ не смеётся над ошибками, а поддерживает, как настоящий напарник в важной игре.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дома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игрушки, накрыть на стол или помочь младшему — это маленькие дела, но они показывают заботу. Из таких поступков и складывается надёжный человек.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Соблюдает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школьник бережёт вещи, не мусорит и знает, где можно играть, он делает жизнь вокруг безопаснее. Ответственное поведение помогает всем чувствовать себя спокойнее.
</a:t>
            </a:r>
            <a:endParaRPr lang="en-US" sz="12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вместе — значит заботиться друг о друге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становится сильнее в обществе, когда уважает людей, соблюдает правила, выполняет обязанности и помогает без напоминаний. Тогда семья, школа и весь мир вокруг становятся добрее и уютнее.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2026-05-26T02:39:13Z</dcterms:created>
  <dcterms:modified xsi:type="dcterms:W3CDTF">2026-05-26T02:39:13Z</dcterms:modified>
</cp:coreProperties>
</file>