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image" Target="../media/image-1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3363" y="-15625"/>
            <a:ext cx="4148375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функции клеток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основа жизни, из которой строится каждый организм.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1217" y="683550"/>
            <a:ext cx="3989866" cy="388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изучать клетку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клетки показывает, как устроены ткани, органы и весь организм. У человека их около 30 триллионов, а у одноклеточных одна клетка выполняет все жизненные функции. Термин «клетка» ввёл Роберт Гук в 1665 году, наблюдая пробку под микроскопом.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части клетки
</a:t>
            </a:r>
            <a:endParaRPr lang="en-US" sz="1900" dirty="0"/>
          </a:p>
        </p:txBody>
      </p:sp>
      <p:sp>
        <p:nvSpPr>
          <p:cNvPr id="9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тонкая оболочка, которая отделяет клетку от внешней среды и контролирует, какие вещества входят внутрь и выходят наружу. Она помогает клетке сохранять собственные условия жизни.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клетки находится цитоплазма — полужидкая среда, где расположены органоиды. Она заполняет клетку, обеспечивает их взаимодействие и служит местом многих химических процессов.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хранит наследственную информацию и управляет работой клетки. В нём находится ДНК, по которой клетка «читает» инструкции для своего развития, роста и деления.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мембрана: граница и защита клетки
</a:t>
            </a:r>
            <a:endParaRPr lang="en-US" sz="2666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мембраны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образована липидами и белками. Такое строение делает её тонкой, прочной и позволяет выполнять сразу несколько задач: защищать клетку и регулировать обмен веществ.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Избирательная проницаемость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мембрану проходят не все вещества, а только нужные клетке. Вода, кислород, углекислый газ и питательные вещества могут входить и выходить, а лишнее удаляется наружу.
</a:t>
            </a:r>
            <a:endParaRPr lang="en-US" sz="873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клетками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Мембрана помогает клеткам распознавать друг друга и взаимодействовать. Благодаря этому клетки образуют ткани и работают согласованно, а не как отдельные «островки».
</a:t>
            </a:r>
            <a:endParaRPr lang="en-US" sz="873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5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форма клетки зависит не только от мембраны, именно она помогает сохранять границу между внутренней средой и внешним миром, защищая содержимое клетки от повреждений.
</a:t>
            </a:r>
            <a:endParaRPr lang="en-US" sz="8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как внутренняя среда клетки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Полужидкая основа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представляет собой вязкую полужидкую среду, в которой находятся органоиды. Она заполняет клетку изнутри и создаёт условия, необходимые для её нормальной работы.
</a:t>
            </a:r>
            <a:endParaRPr lang="en-US" sz="1076" dirty="0"/>
          </a:p>
        </p:txBody>
      </p:sp>
      <p:sp>
        <p:nvSpPr>
          <p:cNvPr id="11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реакций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цитоплазме протекает множество химических реакций. Здесь вещества преобразуются, чтобы клетка могла расти, обновляться и получать всё необходимое для жизни.
</a:t>
            </a:r>
            <a:endParaRPr lang="en-US" sz="1076" dirty="0"/>
          </a:p>
        </p:txBody>
      </p:sp>
      <p:sp>
        <p:nvSpPr>
          <p:cNvPr id="12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Внутриклеточный 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помогает перемещать вещества внутри клетки. Благодаря этому продукты обмена и нужные соединения быстрее достигают нужных участков клетки и её органоидов.
</a:t>
            </a:r>
            <a:endParaRPr lang="en-US" sz="1076" dirty="0"/>
          </a:p>
        </p:txBody>
      </p:sp>
      <p:sp>
        <p:nvSpPr>
          <p:cNvPr id="13" name="Text 5"/>
          <p:cNvSpPr txBox="1"/>
          <p:nvPr/>
        </p:nvSpPr>
        <p:spPr>
          <a:xfrm>
            <a:off x="526067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равновесие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поддерживает устойчивые условия внутри клетки. Это важно, потому что даже небольшие изменения среды могут нарушить работу органоидов и замедлить жизненные процессы.
</a:t>
            </a:r>
            <a:endParaRPr lang="en-US" sz="107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3700" y="3416654"/>
            <a:ext cx="8628900" cy="13566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434800" y="2153695"/>
            <a:ext cx="1739700" cy="101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ДНК
</a:t>
            </a:r>
            <a:pPr algn="l" indent="0" marL="0">
              <a:lnSpc>
                <a:spcPct val="115000"/>
              </a:lnSpc>
              <a:buNone/>
            </a:pPr>
            <a:r>
              <a:rPr lang="en-US" sz="5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ядре находится ДНК — молекула, в которой записана наследственная информация. Она содержит сведения о признаках организма и о том, как клетка должна работать.
</a:t>
            </a:r>
            <a:endParaRPr lang="en-US" sz="979" dirty="0"/>
          </a:p>
        </p:txBody>
      </p:sp>
      <p:sp>
        <p:nvSpPr>
          <p:cNvPr id="11" name="Text 2"/>
          <p:cNvSpPr txBox="1"/>
          <p:nvPr/>
        </p:nvSpPr>
        <p:spPr>
          <a:xfrm>
            <a:off x="26439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 признаки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Участки ДНК называются генами. Они передают наследственные особенности и влияют на строение, свойства и функции клеток, а значит, и всего организма.
</a:t>
            </a:r>
            <a:endParaRPr lang="en-US" sz="989" dirty="0"/>
          </a:p>
        </p:txBody>
      </p:sp>
      <p:sp>
        <p:nvSpPr>
          <p:cNvPr id="12" name="Text 3"/>
          <p:cNvSpPr txBox="1"/>
          <p:nvPr/>
        </p:nvSpPr>
        <p:spPr>
          <a:xfrm>
            <a:off x="48530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Ядерная оболочка
</a:t>
            </a:r>
            <a:pPr algn="l" indent="0" marL="0">
              <a:lnSpc>
                <a:spcPct val="115000"/>
              </a:lnSpc>
              <a:buNone/>
            </a:pPr>
            <a:r>
              <a:rPr lang="en-US" sz="5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отделено от цитоплазмы специальной оболочкой. Она защищает наследственный материал и помогает поддерживать порядок между ядром и остальной частью клетки.
</a:t>
            </a:r>
            <a:endParaRPr lang="en-US" sz="930" dirty="0"/>
          </a:p>
        </p:txBody>
      </p:sp>
      <p:sp>
        <p:nvSpPr>
          <p:cNvPr id="13" name="Text 4"/>
          <p:cNvSpPr txBox="1"/>
          <p:nvPr/>
        </p:nvSpPr>
        <p:spPr>
          <a:xfrm>
            <a:off x="7062100" y="2142013"/>
            <a:ext cx="17397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Ядрышко
</a:t>
            </a:r>
            <a:pPr algn="l" indent="0" marL="0">
              <a:lnSpc>
                <a:spcPct val="115000"/>
              </a:lnSpc>
              <a:buNone/>
            </a:pPr>
            <a:r>
              <a:rPr lang="en-US" sz="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ядрышке образуются вещества, необходимые для сборки рибосом. Это важно, потому что рибосомы участвуют в синтезе белков, без которых клетка не может жить.
</a:t>
            </a:r>
            <a:endParaRPr lang="en-US" sz="989" dirty="0"/>
          </a:p>
        </p:txBody>
      </p:sp>
      <p:sp>
        <p:nvSpPr>
          <p:cNvPr id="14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и наследственная информация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органоиды клетки и их функции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работают не поодиночке: каждый выполняет свою задачу, а вместе они поддерживают жизнь клетки.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органоидов разные роли, но их работа согласована: клетка получает энергию, строит вещества и удаляет ненужное.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школьному курсу биологии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21906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54831" y="1387800"/>
            <a:ext cx="234413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31587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митохондрии помогают клетке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Получение энергии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митохондриях энергия питательных веществ превращается в АТФ. Эта молекула нужна клетке почти для всех процессов: движения, роста, синтеза веществ и деления.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важны в активных клетках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митохондрий находится в клетках, которые постоянно расходуют много энергии. Например, мышечным клеткам она нужна для сокращений и постоянной работы.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жизнедеятельности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митохондрии работают плохо, клетка получает меньше энергии и не может выполнять свои функции в полном объёме. Поэтому они так важны для всего организма.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64925" y="283525"/>
            <a:ext cx="82674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и синтез белка
</a:t>
            </a:r>
            <a:endParaRPr lang="en-US" sz="1900" dirty="0"/>
          </a:p>
        </p:txBody>
      </p:sp>
      <p:sp>
        <p:nvSpPr>
          <p:cNvPr id="10" name="Text 2"/>
          <p:cNvSpPr txBox="1"/>
          <p:nvPr/>
        </p:nvSpPr>
        <p:spPr>
          <a:xfrm>
            <a:off x="693038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белков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собирают белки из аминокислот по инструкции, закодированной в ДНК. Это один из главных процессов в клетке, потому что белки выполняют множество разных задач.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693038" y="37367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белки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участвуют в росте организма, восстановлении тканей, работе ферментов и построении клеточных структур. Без них клетка не смогла бы нормально развиваться и обновляться.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4821550" y="189347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Свободные рибосомы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рибосом находится свободно в цитоплазме. Они синтезируют белки, которые используются внутри самой клетки и не требуют особой упаковки для доставки.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821550" y="3761825"/>
            <a:ext cx="36447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на ЭПС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рибосомы прикрепляются к шероховатой эндоплазматической сети. Там белки сразу поступают в каналы ЭПС и затем отправляются дальше внутри клетки.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и аппарат Гольджи
</a:t>
            </a:r>
            <a:endParaRPr lang="en-US" sz="2725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Каналы внутри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Эндоплазматическая сеть образует разветвлённую систему каналов. По ним вещества перемещаются внутри клетки, что помогает быстро доставлять нужные соединения к разным органоидам.
</a:t>
            </a:r>
            <a:endParaRPr lang="en-US" sz="873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
</a:t>
            </a:r>
            <a:pPr algn="l" indent="0" marL="0">
              <a:lnSpc>
                <a:spcPct val="115000"/>
              </a:lnSpc>
              <a:buNone/>
            </a:pPr>
            <a:r>
              <a:rPr lang="en-US" sz="5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поверхности шероховатой эндоплазматической сети находятся рибосомы. Здесь особенно активно идут процессы, связанные с синтезом белков и их дальнейшей передачей.
</a:t>
            </a:r>
            <a:endParaRPr lang="en-US" sz="880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
</a:t>
            </a:r>
            <a:pPr algn="l" indent="0" marL="0">
              <a:lnSpc>
                <a:spcPct val="115000"/>
              </a:lnSpc>
              <a:buNone/>
            </a:pPr>
            <a:r>
              <a:rPr lang="en-US" sz="5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эндоплазматическая сеть участвует в образовании липидов. Эти вещества нужны клетке для построения мембран и других важных структур.
</a:t>
            </a:r>
            <a:endParaRPr lang="en-US" sz="1002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
</a:t>
            </a:r>
            <a:pPr algn="l" indent="0" marL="0">
              <a:lnSpc>
                <a:spcPct val="115000"/>
              </a:lnSpc>
              <a:buNone/>
            </a:pPr>
            <a:r>
              <a:rPr lang="en-US" sz="5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 изменяет, сортирует и упаковывает вещества в пузырьки. Затем они используются внутри клетки или выводятся наружу, когда это необходимо.
</a:t>
            </a:r>
            <a:endParaRPr lang="en-US" sz="9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60747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отходов
</a:t>
            </a:r>
            <a:pPr algn="l" indent="0" marL="0">
              <a:lnSpc>
                <a:spcPct val="100000"/>
              </a:lnSpc>
              <a:buNone/>
            </a:pPr>
            <a:r>
              <a:rPr lang="en-US" sz="5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клетке постоянно образуются изношенные органоиды, остатки пищи и вредные частицы. Чтобы они не накапливались, клетке нужны специальные структуры, способные быстро распознать и обезвредить такие вещества.
</a:t>
            </a:r>
            <a:endParaRPr lang="en-US" sz="1285" dirty="0"/>
          </a:p>
        </p:txBody>
      </p:sp>
      <p:sp>
        <p:nvSpPr>
          <p:cNvPr id="6" name="Text 1"/>
          <p:cNvSpPr txBox="1"/>
          <p:nvPr/>
        </p:nvSpPr>
        <p:spPr>
          <a:xfrm>
            <a:off x="5716625" y="111667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Повторное использование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переработанных веществ идёт на построение новых клеточных структур. Благодаря этому клетка экономит ресурсы, поддерживает порядок внутри себя и сохраняет жизнеспособность дольше.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3982575" y="3495625"/>
            <a:ext cx="2718300" cy="129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лизосом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выделяют ферменты и расщепляют ненужные частицы на более простые вещества. Так клетка освобождается от мусора и получает материалы, которые можно снова использовать.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переработки внутри клетки
</a:t>
            </a:r>
            <a:endParaRPr lang="en-US" sz="19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254246"/>
            <a:ext cx="3812100" cy="121650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растительной и животной клеток
</a:t>
            </a:r>
            <a:endParaRPr lang="en-US" sz="2099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клетки имеют общие основные части, но различаются по структурам, связанным с питанием, опорой и запасанием веществ.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Растительная клетка лучше приспособлена к фотосинтезу и поддержанию формы, а животная — к подвижности и разнообразным способам питания.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обобщение по строению клеток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хлоропласты создают органические вещества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994800" y="20809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Световая энергия
</a:t>
            </a:r>
            <a:pPr algn="l" indent="0" marL="0">
              <a:lnSpc>
                <a:spcPct val="100000"/>
              </a:lnSpc>
              <a:buNone/>
            </a:pPr>
            <a:r>
              <a:rPr lang="en-US" sz="6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находятся только в растительных клетках и содержат хлорофилл — зелёный пигмент, который поглощает свет и запускает процесс фотосинтеза.
</a:t>
            </a:r>
            <a:endParaRPr lang="en-US" sz="1131" dirty="0"/>
          </a:p>
        </p:txBody>
      </p:sp>
      <p:sp>
        <p:nvSpPr>
          <p:cNvPr id="10" name="Text 2"/>
          <p:cNvSpPr txBox="1"/>
          <p:nvPr/>
        </p:nvSpPr>
        <p:spPr>
          <a:xfrm>
            <a:off x="99480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пищи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фотосинтеза растение использует воду и углекислый газ, чтобы создавать органические вещества. Эти соединения служат источником энергии и строительным материалом для клетки.
</a:t>
            </a:r>
            <a:endParaRPr lang="en-US" sz="1076" dirty="0"/>
          </a:p>
        </p:txBody>
      </p:sp>
      <p:sp>
        <p:nvSpPr>
          <p:cNvPr id="11" name="Text 3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 в атмосфере
</a:t>
            </a:r>
            <a:pPr algn="l" indent="0" marL="0">
              <a:lnSpc>
                <a:spcPct val="100000"/>
              </a:lnSpc>
              <a:buNone/>
            </a:pPr>
            <a:r>
              <a:rPr lang="en-US" sz="6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из продуктов фотосинтеза является кислород. Он выделяется наружу и затем используется большинством живых организмов для дыхания и получения энергии.
</a:t>
            </a:r>
            <a:endParaRPr lang="en-US" sz="1107" dirty="0"/>
          </a:p>
        </p:txBody>
      </p:sp>
      <p:sp>
        <p:nvSpPr>
          <p:cNvPr id="12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вещества перемещаются и перерабатываются в клетке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питательные вещества поступают в клетку, используются органоидами и затем сортируются или перерабатываются.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119" y="-15625"/>
            <a:ext cx="2774563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Прочная стенка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растений образована в основном целлюлозой. Она защищает клетку от повреждений, помогает сохранять определённую форму и делает ткани растений более прочными.
</a:t>
            </a:r>
            <a:endParaRPr lang="en-US" sz="116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вакуоль
</a:t>
            </a:r>
            <a:pPr algn="l" indent="0" marL="0">
              <a:lnSpc>
                <a:spcPct val="100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Центральная вакуоль заполнена клеточным соком и служит запасом воды, сахаров и других растворённых веществ. Она помогает клетке переживать временную нехватку влаги.
</a:t>
            </a:r>
            <a:endParaRPr lang="en-US" sz="1193" dirty="0"/>
          </a:p>
        </p:txBody>
      </p:sp>
      <p:sp>
        <p:nvSpPr>
          <p:cNvPr id="12" name="Text 3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Упругость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содержимого вакуоли на стенку клетки поддерживает упругость стеблей и листьев. Благодаря этому растение не поникает и сохраняет устойчивое положение.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и запас в растительной клетке
</a:t>
            </a:r>
            <a:endParaRPr lang="en-US" sz="1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и роль микроскопа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клеток сильно различаются, поэтому без увеличения их почти невозможно рассмотреть. Микроскоп открыл клеточный мир для наблюдения и сравнения.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обычно мельче клеток растений и животных, а у нервных клеток особенно заметны длинные отростки. Микроскоп позволяет увидеть эти различия.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типичные размеры из школьного курса биологии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деление помогает организму расти
</a:t>
            </a:r>
            <a:endParaRPr lang="en-US" sz="19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17625" y="21417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Удвоение ДНК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делением клетка копирует свою ДНК. Это нужно, чтобы каждая дочерняя клетка получила полный набор наследственной информации и могла работать самостоятельно.
</a:t>
            </a:r>
            <a:endParaRPr lang="en-US" sz="1076" dirty="0"/>
          </a:p>
        </p:txBody>
      </p:sp>
      <p:sp>
        <p:nvSpPr>
          <p:cNvPr id="11" name="Text 3"/>
          <p:cNvSpPr txBox="1"/>
          <p:nvPr/>
        </p:nvSpPr>
        <p:spPr>
          <a:xfrm>
            <a:off x="5260675" y="213715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Митоз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митозе одна клетка делится на две одинаковые. Такой способ деления обеспечивает рост организма и помогает заменять старые, повреждённые или погибшие клетки.
</a:t>
            </a:r>
            <a:endParaRPr lang="en-US" sz="1076" dirty="0"/>
          </a:p>
        </p:txBody>
      </p:sp>
      <p:sp>
        <p:nvSpPr>
          <p:cNvPr id="12" name="Text 4"/>
          <p:cNvSpPr txBox="1"/>
          <p:nvPr/>
        </p:nvSpPr>
        <p:spPr>
          <a:xfrm>
            <a:off x="121762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тканей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быстро делящиеся клетки нужны там, где ткани постоянно изнашиваются: в коже, крови и некоторых внутренних органах. Поэтому деление поддерживает их нормальную работу.
</a:t>
            </a:r>
            <a:endParaRPr lang="en-US" sz="1076" dirty="0"/>
          </a:p>
        </p:txBody>
      </p:sp>
      <p:sp>
        <p:nvSpPr>
          <p:cNvPr id="13" name="Text 5"/>
          <p:cNvSpPr txBox="1"/>
          <p:nvPr/>
        </p:nvSpPr>
        <p:spPr>
          <a:xfrm>
            <a:off x="5260675" y="3367825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организма
</a:t>
            </a:r>
            <a:pPr algn="l" indent="0" marL="0">
              <a:lnSpc>
                <a:spcPct val="100000"/>
              </a:lnSpc>
              <a:buNone/>
            </a:pPr>
            <a:r>
              <a:rPr lang="en-US" sz="6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многоклеточных организмов увеличение числа клеток приводит к росту тела. Новые клетки затем могут специализироваться и выполнять разные функции в тканях и органах.
</a:t>
            </a:r>
            <a:endParaRPr lang="en-US" sz="107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74125" y="1844204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66819" y="1844204"/>
            <a:ext cx="234413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26025" y="1844204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01975" y="1844204"/>
            <a:ext cx="267900" cy="2679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устроена жизнь одноклеточных и многоклеточных организмов
</a:t>
            </a:r>
            <a:endParaRPr lang="en-US" sz="2063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клетка — все функции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амёбы, инфузории и многих бактерий одна клетка одновременно добывает пищу, получает энергию, удаляет отходы и размножается. Весь организм целиком зависит от этой клетки.
</a:t>
            </a:r>
            <a:endParaRPr lang="en-US" sz="1283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1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многоклеточных организмов клетки разделяют обязанности. Одни передают сигналы, другие сокращаются, третьи переносят вещества. Такое разделение делает работу организма точнее и эффективнее.
</a:t>
            </a:r>
            <a:endParaRPr lang="en-US" sz="1221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Нервные клетки быстро передают сигналы между частями тела. Благодаря им организм реагирует на свет, звук, прикосновение и внутренние изменения почти без задержки.
</a:t>
            </a:r>
            <a:endParaRPr lang="en-US" sz="1300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работы тела
</a:t>
            </a:r>
            <a:pPr algn="l" indent="0" marL="0">
              <a:lnSpc>
                <a:spcPct val="100000"/>
              </a:lnSpc>
              <a:buNone/>
            </a:pPr>
            <a:r>
              <a:rPr lang="en-US" sz="10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Мышечные, кровяные и другие клетки действуют согласованно, как части одной команды. Это позволяет многоклеточному организму двигаться, расти, защищаться и поддерживать постоянство внутренней среды.
</a:t>
            </a:r>
            <a:endParaRPr lang="en-US" sz="1186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1744757"/>
            <a:ext cx="3812100" cy="212468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органоиды и их функции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за что отвечает каждый органоид и как они вместе поддерживают жизнь клетки.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не работают по отдельности: одни создают вещества, другие перерабатывают их, а третьи обеспечивают энергию и хранение наследственной информации.
</a:t>
            </a:r>
            <a:endParaRPr lang="en-US" sz="1168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обобщение функций органоидов
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 — маленькая, но очень сложная система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объединяет защиту, управление, питание, получение энергии и очищение в одной живой системе. Именно поэтому её строение помогает понять, как работают ткани, органы и весь организм.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2026-06-01T12:27:15Z</dcterms:created>
  <dcterms:modified xsi:type="dcterms:W3CDTF">2026-06-01T12:27:15Z</dcterms:modified>
</cp:coreProperties>
</file>