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на уроке английского языка: как писать понятно и грамотно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по-английски ясно, связно и без лишних ошибок.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учиться писать по-английски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показывает, как ученик владеет языком: умеет ли он подбирать слова, строить фразы и связывать мысли. Эти навыки нужны на уроках, в контрольных, мини-проектах и домашних заданиях, где оцениваются содержание, логика и грамотность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хороший письменный ответ на английском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ясная цель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отвечает на конкретное задание: сообщает, описывает, рассказывает или выражает мнение. Когда ученик понимает цель, ему легче отбирать нужные слова и не уходить от темы.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начало и конец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связный ответ строится по понятной схеме: вступление, основная часть и завершение. Такая организация помогает читателю быстро понять, о чём текст и к чему ведёт автор.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связаны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предложениями нужны союзы, местоимения и повтор ключевых слов, чтобы текст не распадался на отдельные фразы. Связность особенно важна в коротких работах, где каждая мысль должна дополнять предыдущую.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простые и точные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лучше писать короткими, точными фразами и использовать изученную лексику без лишней сложности. Правильный порядок слов и знакомые грамматические формы делают текст понятнее и надёжнее.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письменной работы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по которой текст становится связным, точным и 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плана к абзацу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микротема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 лучше посвящать одной маленькой теме: любимому занятию, описанию друга или впечатлению от поездки. Так текст не смешивает разные мысли и остаётся понятным.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задаёт направление абзаца и сразу показывает, о чём пойдёт речь. Оно может быть простым и коротким, но должно чётко обозначать главную мысль.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пример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предложения добавляют одну-две детали, пример или короткое объяснение. Этого достаточно, чтобы абзац стал содержательным, но не перегруженным лишней информацией.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переход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заранее знает, что будет писать в абзаце, ему легче перейти от плана к готовому тексту. Абзац получается логичным и не требует долгих исправлений.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задания определяет, какие слова, объём и структуру нужно выбрать.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письменных работ в 7 классе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жанрах важны разные языковые средства, но общий принцип один: форма текста должна соответствовать его задаче.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английскому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8844" y="1226125"/>
            <a:ext cx="30375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слова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существительные и глаголы передают смысл яснее, чем общие слова вроде thing, good или interesting. Чем конкретнее слово, тем легче читателю представить ситуацию.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связки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and, but, because, so, then, after that делают предложения связными. Они помогают показать добавление, причину, следствие и последовательность событий без сложных конструкций.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темы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названия мест, школьных предметов, хобби, погоды, чувств и времени. Такие слова добавляют тексту содержание и помогают избежать пустых фраз.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стиль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лучше выбирать короткие и ясные выражения, а не перегружать текст редкими словами. Понятный стиль звучит увереннее и снижает риск ошибки.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выражения, которые делают текст точнее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даёт готовые модели фраз, которые можно использовать в собственных заданиях, не копируя текст дословно.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помогает писать лучше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обращается к образцам и выписывает слова, тем быстрее пополняет словарь и увереннее пишет по-английски.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по английскому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текста-рассуждения на английском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автора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прямо сказать, что вы думаете по теме. Одно ясное мнение в начале помогает читателю сразу понять позицию автора и не искать её в середине текста.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нужен вывод, который завершает рассуждение и возвращает к главной мысли. Он не должен повторять всё дословно, а лишь подводить итог сказанному.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причина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абзац или предложение добавляет ещё один довод, связанный с темой. Связки first, second, also помогают сделать аргументы последовательными и удобными для чтения.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причина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приводится первая причина или пример, который поддерживает мнение. Лучше использовать простое объяснение и связку because, чтобы показать, почему эта мысль важна.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вступление и завершение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темы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короткого текста сразу обозначают тему, место или время действия. Такое начало помогает читателю быстро войти в содержание и понять, о чём пойдёт речь дальше.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хорошее впечатление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начало и аккуратный конец делают весь текст собранным и цельным. Даже в короткой работе эти части помогают тексту звучать уверенно и по-английски правильно.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итог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должно кратко подводить итог, выражать мнение или логично заканчивать историю. Важно, чтобы последняя фраза не выглядела обрывистой и не оставляла мысль незавершённой.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вежливо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письме вступление обычно включает обращение и короткую фразу о причине написания. Это делает текст естественным и показывает, что адресат выбран правильно.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черновика перед сдачей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школьной письменной работы: от задания к чистовому варианту.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письменных работах по английскому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порядок слов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переносят в английский привычную русскую конструкцию предложения. Из-за этого подлежащее, сказуемое и дополнение стоят не на своих местах, и смысл читается не сразу.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длинные фразы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одни и те же слова повторяются слишком часто, текст звучит бедно. Слишком длинные предложения без связок тоже мешают чтению и делают мысль менее ясной.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нужных форм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проблема — забытый глагол-связка или неверная форма времени. Такие ошибки особенно заметны в коротких предложениях, где каждое слово влияет на грамматическую правильность.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 по теме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часть задания не выполнена или ответ уходит в сторону от вопроса. В этом случае даже грамотный текст получает низкую оценку за содержание.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конструкциях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Семиклассники нередко смешивают there is и it is или выбирают неудачные предлоги и артикли. Такие неточности не всегда ломают текст, но снижают его качество.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и приёмы помогают удерживать тему и строить связный текст даже из простых предложений.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между предложениями в английском тексте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создаётся не сложностью, а точным соединением предложений. Даже короткий текст становится понятнее, если слова повторяются осознанно, а переходы между мыслями обозначены явно.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01846" y="3144761"/>
            <a:ext cx="2835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текста: что они передают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текста передаёт признаки человека, предмета, места или погоды. В нём особенно важны прилагательные, точные существительные и слова, которые помогают увидеть детали.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показывает, что произошло сначала, потом и в конце. Оно строится вокруг действий героев, времени, места и слов, указывающих на последовательность событий.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выражает мнение и объясняет его причинами. Для этого используются фразы because, so, in my opinion, for example, а затем формулируется краткий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названных приёмов помогает ещё и краткая пауза перед сдачей: она позволяет увидеть пропущенные слова, лишние повторы и неточные формулировки.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сильнее всего улучшают письменную работу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проверка дают наибольший результат, потому что уменьшают ошибки ещё до сдачи. Остальные приёмы поддерживают качество и делают текст чище.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практике письменных работ по английскому языку.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 цифровой среде: сообщения и электронные письма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тема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или электронном письме тема должна быть понятной сразу. Это помогает адресату быстро понять цель текста и не искать главное среди лишних слов.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стоит перечитать текст и исправить орфографию, порядок слов и лишние символы. Тогда сообщение выглядит аккуратно и производит более серьёзное впечатление.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завершение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цифрового текста важно оставить ясную финальную фразу. Она может выражать благодарность, просьбу или вежливое прощание, но не должна быть слишком длинной.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начинается с обращения к адресату. Для письма учителю или организатору мероприятия нужен более официальный тон, чем для переписки с другом.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заметок к готовому тексту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 чтения задания до связного письменного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расширять словарный запас для письма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по теме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коротких текстов на знакомые темы: school, family, free time, sports. Так новые слова запоминаются быстрее, потому что они связаны с понятным контекстом и уже известными идеями.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Повторяйте тематические группы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Объединяйте слова по темам food, weather, travel и emotions. Когда лексика выучена группами, её легче вспомнить во время письма и подобрать точное выражение по смыслу.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 своих предложениях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закрепляется, если ученик применяет его несколько раз в разных коротких предложениях. Тогда оно переходит из пассивной памяти в активную и начинает использоваться увереннее.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Выписывайте полезные слова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не только отдельное слово, но и пример его употребления. Это помогает увидеть, как слово работает в предложении, и уменьшает ошибки при собственном письме.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критерии работают вместе, текст читается легко и выглядит увереннее. Особенно заметно это в небольших работах, где каждое предложение должно быть содержательным.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английский текст убедительным и понятным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опорами остаются тема, грамотность и связность. Если структура ясна, а слова точны, даже короткий текст производит более убедительное впечатление.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школьной письменной речи по английскому языку.
</a:t>
            </a:r>
            <a:endParaRPr lang="en-US" sz="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английском: навык, который растёт с практикой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становится сильнее, когда ученик регулярно читает образцы, составляет план, пишет черновик и проверяет ошибки. В 7 классе именно такие привычки делают текст точнее, связнее и увереннее.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2026-05-31T00:32:37Z</dcterms:created>
  <dcterms:modified xsi:type="dcterms:W3CDTF">2026-05-31T00:32:37Z</dcterms:modified>
</cp:coreProperties>
</file>