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 второй половине XX — начале XXI века
</a:t>
            </a:r>
            <a:endParaRPr lang="en-US" sz="293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холодной войны к взаимозависимому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эпоха изменила баланс сил, экономику и повседневную жизнь: от разделённого послевоенного мира человечество пришло к глобальной взаимозависимости.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изменился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поворотные точки 1950-х–2000-х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ключевым датам всемирной истории второй половины XX — начала XXI века, 1945–2001
</a:t>
            </a:r>
            <a:endParaRPr lang="en-US" sz="74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показывают, как военное противостояние, научный прогресс и политические перемены последовательно меняли международный порядок.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отражает новый этап: от конфронтации и кризисов к разрядке, распаду биполярности и появлению новых угроз.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эпохи: четыре ключевых термина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помогают увидеть логику эпохи и не смешивать разные процессы.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отражают переход от жёсткого разделения мира к более сложной системе взаимных связей.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«Мир во второй половине XX — начале XXI века»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арсенал превратил соперничество сверхдержав в политику взаимного сдерживания: цена прямой войны стала неприемлемо высокой для обеих сторон.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тогда СССР испытал свою первую атомную бомбу.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по истории ядерного оружия и холодной войны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Разрядка: снижение напряженности без окончания соперничества
</a:t>
            </a:r>
            <a:endParaRPr lang="en-US" sz="2206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1970-е годы сверхдержавы стремились уменьшить риск случайной эскалации. Это не означало доверия, но создавало правила, позволяющие избегать прямого столкновения.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снижению риска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по ограничению вооружений и общеевропейская встреча в Хельсинки закрепили представление о необходимости диалога, даже когда идеологические разногласия сохранялись.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рамки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США и Китая показали, что международная политика не сводится к двум лагерям. Новые каналы общения расширяли пространство для манёвра.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конкуренция продолжалась в разведке, пропаганде и локальных конфликтах. Разрядка смягчила противостояние, но не сняла его причины.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без войны
</a:t>
            </a:r>
            <a:endParaRPr lang="en-US" sz="12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на карте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Азия и Африка быстро меняли политическую карту. Новые государства стремились не просто сменить флаг, а выстроить собственную модель развития. На карте мира появлялось множество молодых столиц и символов независимости.
</a:t>
            </a:r>
            <a:endParaRPr lang="en-US" sz="102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независимости к выбору пути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Гана и Алжир стали заметными примерами освобождения от колониального господства. Их опыт показал, что независимость не решает всех проблем сразу, но открывает путь к самостоятельной внешней и внутренней политике.
</a:t>
            </a:r>
            <a:endParaRPr lang="en-US" sz="102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собственного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главной задачей было не вступить в новый блок, а сохранить свободу манёвра. Именно поэтому идея «третьего мира» связалась с поиском голоса, достойного уважения на международной арене.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в Азии и Африке
</a:t>
            </a:r>
            <a:endParaRPr lang="en-US" sz="2364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неприсоединения как политический ответ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движения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лидеры ряда молодых государств создали площадку, где можно было говорить не от имени блоков, а от имени собственных интересов. Это усилило политическую субъектность стран Азии, Африки и Югославии.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 принципы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Неру, Нкрума, Тито и Насер отстаивали право на самостоятельный курс. Их позиция строилась на идее суверенитета: молодые государства не должны были становиться инструментом чужого противостояния.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выгода
</a:t>
            </a:r>
            <a:endParaRPr lang="en-US" sz="1098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Неприсоединение не означало пассивность. Оно позволяло поддерживать развитие, получать помощь из разных источников и избегать втягивания в конфликты сверхдержав.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нового большинства
</a:t>
            </a:r>
            <a:endParaRPr lang="en-US" sz="1098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стало важным голосом Юга в мировой политике. Оно напоминало, что безопасность и модернизация нужны не только великим державам.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война: хроника конфликта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конфликта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раздела Корейского полуострова напряжение между Севером и Югом не исчезло. Регион оказался в зоне столкновения интересов СССР, США и их союзников.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1950: начало войны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 году началась война, которая быстро приобрела международный характер. Боевые действия показали, что локальный кризис может стать частью глобального противостояния.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1953: перемирие без мира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1953 году было заключено перемирие, но мирный договор так и не появился. Полуостров остался разделённым, а конфликт — незавершённым.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Вьетнам: война, общественное мнение и цена вмешательства
</a:t>
            </a:r>
            <a:endParaRPr lang="en-US" sz="2321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быстро вышла за рамки локального конфликта: США стремились сдержать распространение коммунизма, а Северный Вьетнам опирался на поддержку союзников.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масштаб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Затяжные боевые действия, потери и телевизионные репортажи усилили антивоенные настроения в самих Соединённых Штатах и изменили отношение общества к вмешательству.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Парижских соглашений 1973 года война не завершилась мгновенно: политическое урегулирование оказалось сложнее военного прекращения огня.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мир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Вьетнама стал предупреждением о высокой цене внешней политики, основанной на силовом давлении и недооценке местных факторов.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урок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1668" y="1225603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связи между войной и нефтью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Арабо-израильские войны сделали Ближний Восток центром мировой политики: борьба за территории, безопасность и влияние быстро выходила за рамки региона и затрагивала интересы великих держав.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узел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превратилась из экономического ресурса в политический рычаг. После войны 1973 года поставки и цены стали средством давления на страны, поддерживавшие Израиль.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как оружие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 Запада показала, что военные конфликты в одном регионе способны вызвать рост цен, инфляцию и изменения в промышленной политике далеко за его пределами.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экономики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Ближневосточный кризис закрепил связь между дипломатией, военной силой и рынком сырья. С этого момента энергетическая безопасность стала частью международной стратегии.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безопасности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и новая экономика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НТР и постиндустриальном обществе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изменила не только заводы, но и повседневную жизнь: от бытовой электроники до спутниковой связи и автоматизированного производства.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сильнее всего преобразились связь и производство, а значит, технологический прогресс затронул и экономику, и образ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нефтяные кризисы изменили экономику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подорожания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 нефть после 1973 года ударил по транспорту, промышленности и потребительскому рынку. Во многих странах начались инфляция, дефицит топлива и пересмотр бюджетных приоритетов.
</a:t>
            </a:r>
            <a:endParaRPr lang="en-US" sz="992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производства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шок ускорил перестройку промышленности: компании повышали энергоэффективность, модернизировали оборудование и переносили часть производства в более дешёвые регионы.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урок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показал зависимость развитых экономик от импорта энергоресурсов. Государства стали внедрять режимы экономии, развивать атомную энергетику и искать новые источники топлива.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уязвимость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1979 года подтвердили, что сырьевые рынки способны влиять на политику и общественную стабильность не меньше, чем военные конфликты.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как экономика стала мировой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глобализации, 1980-е–2000-е годы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усилилась благодаря удешевлению перевозок, развитию связи и росту транснациональных компаний, которые связывали производство, финансы и потребление в единую систему.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отражает ускорение мировой интеграции: к 2000-м экономика стала намного теснее связана через торговлю, финансы и цепочки поставок.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биполярный мир исчез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СССР испытывала хронические трудности: низкая эффективность планирования, дефицит, технологическое отставание и рост расходов на поддержание военного паритета с Западом подрывали устойчивость системы.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перестройки открыли пространство для политической дискуссии, но одновременно ослабили управляемость государства. Старые механизмы контроля перестали работать так же жёстко, как прежде.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 союзных республиках усиливали требования суверенитета. Центр всё труднее удерживал единство страны, а противоречия между республиками и союзными институтами нарастали.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национальных движений
</a:t>
            </a:r>
            <a:endParaRPr lang="en-US" sz="112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завершилась эпоха двух сверхдержав. Международная система стала менее предсказуемой: усилилось влияние США, но возникли новые региональные и глобальные центры напряжения.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мировой порядок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усиливаются, но кризисы не исчезают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после окончания холодной войны активнее участвовала в миротворческих миссиях и наблюдении за конфликтами, стремясь сдерживать насилие и помогать переходу к переговорам.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и Всемирный банк стали важными инструментами финансовой стабилизации, особенно в странах, переживавших кризисы, долговую нагрузку и реформы рыночного типа.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поддержка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углублял интеграцию, показывая, что сотрудничество государств может строиться не только на безопасности, но и на общих экономических и правовых институтах.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Европы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войны в Югославии, геноцид в Руанде и кризисы вокруг Ирака показали, что международные механизмы не всегда способны быстро предотвратить массовое насилие.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порядка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875" y="336588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856" y="1493250"/>
            <a:ext cx="167438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3750" y="1499880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силы многополярного мира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сохранили огромный военный и финансовый вес, но уже не могли единолично определять правила для всех регионов и сфер мировой политики.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Индия укрепили значение в вопросах безопасности, ресурсов и регионального баланса, участвуя в формировании новых коалиций и переговорных площадок.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Индия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Многополярность означает, что важные решения всё чаще принимаются через согласование интересов, а не через давление одного центра силы на всех остальных.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решений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усилил политическое и экономическое влияние, особенно в торговле, праве и стандартах, став самостоятельным центром притяжения.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вышел в число ключевых игроков благодаря быстрому росту промышленности, экспорта и инвестиционной активности, изменив структуру мировой экономики.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ускоряют мир, но усиливают риски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цифровая революция ускорила связи между странами и одновременно сделала глобальные проблемы взаимозависимыми.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и сейчас: холодная война и мир после 1991 года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холодной войны и мирового порядка после 1991 года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переход от жёсткого блокового мира к более сложной системе, где экономическая взаимосвязь растёт быстрее, чем способность предотвратить новые кризисы.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от противостояния двух лагерей к множеству взаимосвязанных угроз, которые невозможно решить усилиями только одного государства.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полвека мир прошёл путь от двух жёстко противостоящих блоков к сложной системе взаимозависимости, где технологии, экономика и политика меняют историю одновременно. Теперь важно не только знать факты, но и уметь сравнивать причины, последствия и альтернативы.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и вопросы для размышления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2026-07-26T08:21:58Z</dcterms:created>
  <dcterms:modified xsi:type="dcterms:W3CDTF">2026-07-26T08:21:58Z</dcterms:modified>
</cp:coreProperties>
</file>