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Многоугольник: основные понятия и свойства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встречаются в чертежах и орнаментах. Разберём определения, элементы и ключевые формулы для 9 класса.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— базовые фигуры планиметрии. Через них учатся различать стороны, вершины, углы и диагонали, а также находить периметры и суммы углов по общим формулам для n-угольников.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многоугольники в школьной геометрии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— это замкнутая ломаная линия: её звенья соединяются последовательно и образуют контур. Соседние звенья при этом не должны лежать на одной прямой, иначе получится «излом» без вершины.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многоугольника — это отрезки ломаной, а вершины — точки их соединения. Углы многоугольника образуются двумя соседними сторонами, которые сходятся в одной вершине.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и того же многоугольника число сторон, вершин и углов совпадает. Например, треугольник имеет 3 стороны и 3 вершины, четырёхугольник — 4, пятиугольник — 5.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многоугольника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является ли фигура многоугольником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признаки из школьного определения: замкнутость, только отрезки, соединение концами, отсутствие прямолинейных «соседей».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многоугольника на чертеже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Стороны, вершины и углы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многоугольник удобно понимать через основные элементы: стороны, вершины и углы. Стороны — отрезки контура, вершины — точки их соединения, а углы возникают между соседними сторонами.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и сравнение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соединяет две несоседние вершины многоугольника. На рисунке полезно подписать элементы у треугольника, четырёхугольника и пятиугольника и показать диагонали, чтобы увидеть, как растёт число элементов при увеличении количества сторон.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447" y="1734625"/>
            <a:ext cx="3287557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многоугольников по числу сторон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многоугольника задаётся числом его сторон: от этого зависят и число вершин, и число углов.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название определяется числом сторон, а не формой рисунка.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97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(определения элементов многоугольника)
</a:t>
            </a:r>
            <a:endParaRPr lang="en-US" sz="897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 многоугольника, тем ближе его контур к окружности. При этом он остаётся многоугольником, потому что граница состоит из отрезков.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увеличение n делает фигуру «плавнее» на рисунке, но принципиально она остаётся ломаной из отрезков.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Дидактический подбор значений n (3, 4, 5, 6, 8, 10) для сравнения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сторон в многоугольниках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0350" y="14435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8519" y="1443500"/>
            <a:ext cx="234413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Выпуклый многоугольник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выпуклого многоугольника все диагонали лежат внутри фигуры. Поэтому лучи, проведённые между его точками, «не вылезают» за границу, а форма без «впадин».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Невыпуклый многоугольник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невыпуклом многоугольнике есть внутренний угол больше 180°. Из-за этого некоторые диагонали могут выходить за пределы фигуры, и контур содержит «провал».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по рисунку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примеры: квадрат, прямоугольник, правильный пятиугольник. Невыпуклую фигуру удобно отличать по контуру с «впадиной», где меняется направление границы.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и невыпуклые многоугольники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имеет все стороны равными и все углы равными. Это означает, что фигура «одинакова» по своим элементам и симметрично повторяет структуру по кругу.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правильным многоугольникам относятся равносторонний треугольник, квадрат и правильный шестиугольник. Такие фигуры часто используются в плитке, орнаментах и декоративных узорах, например в сотах.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9 класса важно различать правильность и простое совпадение длин нескольких сторон. Если равны только стороны, но углы различаются, фигура не является правильной, хотя внешне может быть похожа.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180° × (n − 2) показывает прямую связь между числом сторон n и суммой внутренних углов.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предыдущей фигурой каждая новая сторона увеличивает сумму внутренних углов на 180°, поэтому зависимость линейная.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Дидактическая схема значений для n-угольников (n = 3…7)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многоугольника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158121"/>
            <a:ext cx="3832800" cy="16627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школьной геометрии (5–9 классы), базовые формулы планиметрии.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зависимости, которые связывают число сторон, длины сторон и углы многоугольника.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формулам можно быстро переходить от числа сторон к периметру, сумме внутренних углов и количеству диагоналей — это основа для вычислительных и доказательных задач 9 класса.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 многоугольников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периметр многоугольника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подсчёта периметра: от измерений к сумме.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остановки: форма, которую распознают мгновенно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дорожной среде встречается восьмиугольник: стоп-знак делает сообщение читаемым с разных расстояний. Его контур — это геометрическая фигура с равными сторонами и четкими углами. Поэтому многоугольники помогают не только в рисунках, но и в реальной навигации.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Соты: шестиугольники в «инженерном» узоре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Пчелиные соты — отличный пример, где шестиугольники работают как продуманная конструкция. Такая форма позволяет плотно заполнять пространство, почти не оставляя пустот. Поэтому в природе геометрия становится решением задачи на экономию материала и прочность.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 мозаика: узоры на стыке геометрии и дизайна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мозаике и плиточных орнаментах часто используют разные многоугольники: от треугольников до восьмиугольников и правильных фигур. Повторяющиеся углы и симметрия делают узор цельным и «собранным». Так школьные понятия превращаются в язык художественных решений.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 окружающем мире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− 2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одной вершины выпуклого n-угольника проводят диагонали, и фигура делится на треугольники. Их количество связано с n − 2.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величина показывает, на сколько треугольников распадётся выпуклый n-угольник при проведении диагоналей из одной вершины.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 разбиению выпуклого n-угольника диагоналями из одной вершины (школьная геометрия, обоснование формулы суммы углов).
</a:t>
            </a:r>
            <a:endParaRPr lang="en-US" sz="913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числа сторон количество диагоналей увеличивается заметно быстрее, чем сами стороны: каждый новый «уровень» добавляет новые пары несоседних вершин.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диагоналей подтверждает формулу D = n(n − 3)/2: зависимость квадратичная, поэтому ускорение роста неизбежно при увеличении n.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63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D = n(n − 3)/2 (школьная геометрия), данные для n = 4…8.
</a:t>
            </a:r>
            <a:endParaRPr lang="en-US" sz="863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диагоналей у разных многоугольников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525" y="2770325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6919" y="523600"/>
            <a:ext cx="10046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9544" y="523600"/>
            <a:ext cx="234413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многоугольников на чертеже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заданным длинам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длины сторон, чертят отрезки по порядку, последовательно соединяя вершины. Важно сохранять масштаб и аккуратно проводить стороны, чтобы не исказить будущие углы.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углам и направлению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построения заданного угла используют транспортир: из вершины откладывают нужный угол и строят следующую сторону. Далее переходят к следующей вершине, не меняя единый план построения.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клетчатой бумаге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сетке удобно строить прямоугольники, квадраты и ромбы: достаточно отмечать вершины в узлах. Для некоторых правильных фигур берут равные шаги по клеткам, следя за симметрией.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для диагоналей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и угловые линии требуют высокой точности: малые ошибки в точках вершин дают заметные отличия в диагоналях. Проверяйте построение аккуратными измерениями.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706" y="1734625"/>
            <a:ext cx="2929037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многоугольников по числу сторон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образуются по числу сторон. Это помогает быстро ориентироваться в задачах и рисунках.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названии обычно «называет» число сторон: префикс помогает запомнить порядок фигур и быстрее читать условие.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13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многоугольников по числу сторон (планиметрия).
</a:t>
            </a:r>
            <a:endParaRPr lang="en-US" sz="813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происходит, когда границы фигуры содержат кривые: многоугольник должен состоять только из отрезков. Если в контуре есть дуга или непрямой участок, фигура уже не подходит под школьное определение.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многоугольниками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считать незамкнутую ломаную многоугольником. В школьной геометрии обязательно требуется замыкание: последняя вершина должна совпасть с первой, образуя фигуру без разрыва.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Самопересечения тоже приводят к неверной классификации. Если стороны пересекаются «внутри» фигуры, она перестаёт быть обычным многоугольником и требует отдельного рассмотрения. Поэтому нужно внимательно отслеживать пересечения на рисунке.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ловушка — игнорировать условие про соседние звенья: если две соседние стороны лежат на одной прямой, фигура фактически «сводится» по шагу. В школьном определении это уже мешает корректно считать вершины и стороны.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 науке, технике и моделировании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Многоугольные сетки используются в черчении, компьютерной графике, картографии и инженерных моделях. Поверхности описывают набором плоских элементов, чтобы их было проще измерять, вычислять и преобразовывать.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компьютерных 3D-моделях объект разбивают на множество маленьких многоугольников. Так упрощают рендеринг и расчёты освещения. Поэтому школьные идеи про стороны, вершины и углы помогают понимать современные технологии.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— замкнутая ломаная из отрезков. У него есть стороны, вершины, углы и диагонали. Формулы периметра, суммы углов и количества диагоналей связывают параметры фигуры и помогают решать задачи.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Геометрия, которую можно «узнать по форме»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2026-05-14T02:36:57Z</dcterms:created>
  <dcterms:modified xsi:type="dcterms:W3CDTF">2026-05-14T02:36:57Z</dcterms:modified>
</cp:coreProperties>
</file>