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Перелом, изменивший церковь, веру и карту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Реформации в Европе
</a:t>
            </a:r>
            <a:endParaRPr lang="en-US" sz="4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XVI века Католическая церковь определяла религиозную, культурную и политическую жизнь Западной Европы. Но злоупотребления, продажи индульгенций и новые знания постепенно подготавливали почву для перемен.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перед переменами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церковного кризиса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поборы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людей раздражали налоги, сборы и продажа индульгенций. У верующих возникало ощущение, что церковь требует деньги, а не помогает спасению души.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 идеалами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духовенства жила богато и не всегда следовала христианским принципам. Это усиливало недоверие и заставляло сравнивать слова церкви с ее реальными поступками.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гуманистов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Гуманисты, включая Эразма Роттердамского, выступали против внешней показности в вере. Они призывали к более простой, нравственной и осмысленной религиозной жизни.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больше верующих хотели читать Священное Писание на понятном языке. Это делало религию ближе к человеку и подталкивало к изменениям в церковной практике.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и Виттенберг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2375" y="1193495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Профессор и монах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был монахом, богословом и преподавателем Виттенбергского университета. Он хорошо знал церковную традицию и поэтому особенно остро видел ее противоречия.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2375" y="2325793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1517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1517 году Лютер публично выступил против продажи индульгенций. Он утверждал, что спасение нельзя купить, потому что оно зависит от веры, а не от денежных пожертвований.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375" y="3458078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 тезисов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взгляды он изложил в 95 тезисах. Этот текст быстро стал известен далеко за пределами Виттенберга и превратил спор о церковной практике в крупное общественное событие.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началась Реформация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запустивших религиозные перемены в Германии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Лютера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по вере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 учил, что человек спасается верой, а не покупкой индульгенций или других церковных услуг. Для него важнее всего было личное доверие Богу.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авторитет — Библия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считал Священное Писание высшим источником истины. Решения церковных руководителей не должны были быть важнее того, что написано в Библии.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Всеобщее священство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 утверждал, что каждый верующий может обращаться к Богу напрямую. Для этого не обязательно быть священником или принадлежать к высшей церковной иерархии.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церкви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идеи меняли представление о церкви как о единственном посреднике между человеком и Богом. Вера становилась более личной и ответственной.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фактора действовали одновременно, поэтому спор богослова превратился в массовое движение. Особенно важным оказалось то, что новости и тексты можно было распространять почти без задержки.
</a:t>
            </a:r>
            <a:endParaRPr lang="en-US" sz="99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ускорило передачу идей, а политическая и общественная поддержка сделала их заметными и влиятельными.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данные; качественная оценка влияния факторов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идеи Лютера быстро распространились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папы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Лев X потребовал, чтобы Лютер отказался от своих взглядов. Для Рима его выступление было не просто спором, а угрозой единству церкви.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Вормсский рейхстаг, 1521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Лютера вызвали на собрание имперской власти в Вормсе. Там он не отрекся от своих убеждений, хотя понимал, что это может иметь тяжелые последствия.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вне закона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рейхстага Лютера объявили вне закона. Но часть немецких князей взяла его под защиту, и его идеи продолжили распространяться.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Рима и императора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Библии и язык народа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мог читать каждый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 перевел Библию на немецкий язык, чтобы верующие могли читать ее самостоятельно. Печатный текст стал понятнее и ближе обычным людям, чем латинские книги, которые раньше были доступны немногим. Для многих это стало первым личным знакомством со Священным Писанием.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становится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Лютера повлиял не только на религию, но и на культуру. Он помог развитию литературного немецкого языка, потому что образцы его речи читали, переписывали и печатали по всей стране. Так религиозный труд стал частью истории языка.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Типография и новые читатели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старинной типографии тексты Библии, рукописи и листовки превращались в книги для широкого круга людей. Печатники ускоряли распространение идей реформаторов, а у горожан появлялась возможность самим знакомиться с религиозными текстами.
</a:t>
            </a:r>
            <a:endParaRPr lang="en-US" sz="10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Европы по-разному приняли новые религиозные идеи, но движение быстро вышло за пределы Германии.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началась в Германии, но очень быстро стала общеевропейским процессом и затронула разные политические центры.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данные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центры Реформации в Европе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Швейцарская Реформация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Цюрих и Цвингли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Цюрихе Ульрих Цвингли начал реформы с проверки каждого обряда по Библии. Всё, что не имело прямого основания в Священном Писании, он считал ненужным и предлагал упростить церковную жизнь.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богослужение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его мысли, служба должна была быть понятной верующим, а не напоминать сложный ритуал. Поэтому в церквях усилилась роль проповеди, а обряды, не связанные с текстом Библии, стали сокращать.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Женева и Кальвин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Жан Кальвин развил реформаторские идеи в Женеве, где церковь стала строго организованной и дисциплинированной. Этот город превратился в заметный центр протестантского мира и обучения проповедников.
</a:t>
            </a:r>
            <a:endParaRPr lang="en-US" sz="1115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идей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Кальвина повлияло на многие страны Европы, включая Францию и Нидерланды. Швейцарская Реформация показала, что новые взгляды могут быстро выходить за пределы одного города и менять целые регионы.
</a:t>
            </a:r>
            <a:endParaRPr lang="en-US" sz="11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спор шёл не только о вере, но и о том, как должна выглядеть церковная жизнь: строго и традиционно или просто и понятно для всех.
</a:t>
            </a:r>
            <a:endParaRPr lang="en-US" sz="1184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касалось источника авторитета: католики опирались на церковную иерархию, а протестанты — на Библию и личную веру.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материалам презентации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и протестантские взгляды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 Римом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английских реформ связано с королём Генрихом VIII, который хотел аннулировать брак и получить наследника. Папа Римский не согласился, и спор быстро превратился в государственный конфликт.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о супрематии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1534 году парламент принял Акт о супрематии. Он объявил короля главой английской церкви и юридически разорвал подчинение Рима, что изменило положение церкви в стране.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церковь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возникла Англиканская церковь. Она сохранила часть старых традиций и обрядов, но стала самостоятельной и зависела уже не от Папы, а от английской короны и государства.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путь к реформам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восстания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выступили против тяжёлых повинностей и несправедливых поборов. Они хотели, чтобы феодалы соблюдали общие правила и не увеличивали повинности по своему произволу.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сельских жителей жизнь становилась всё тяжелее из-за налогов, сборов и зависимости от помещиков. Поэтому восстание было не только религиозным, но и социальным протестом.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Лютера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не поддержал мятеж. Он считал, что насилие разрушит порядок и принесёт ещё больше бед, поэтому призывал решать споры без вооружённого восстания.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война показала, что новые религиозные идеи не сразу улучшают жизнь всех людей. В обществе Реформация вызвала и надежды, и серьёзные конфликты.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проповеди к переменам в 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новые религиозные идеи постепенно меняли повседневную культуру, образование и личную ответственность верующих.
</a:t>
            </a:r>
            <a:endParaRPr lang="en-US" sz="9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изменила не только церковь, но и политику: правители получили больше влияния, а спор о вере стал затрагивать целые государства.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распространения новых учений усиливались и раскол, и борьба за власть над церковной жизнью в разных странах Европы.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материалам презентации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последствия Реформации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 и ответ Католической церкви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не осталась без ответа. Она начала внутреннее обновление, стараясь исправить слабые стороны, укрепить порядок и показать верующим, что её учение остаётся важным.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Тридентский собор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Тридентском соборе в 1545–1563 годах церковь уточнила основные положения веры и усилила дисциплину духовенства. Это помогло сделать католическое учение более чётким и организованным.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сыграл орден иезуитов. Его члены открывали школы, занимались воспитанием молодёжи и защищали католическую веру в спорах с протестантами, используя образование и проповедь.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 была направлена на то, чтобы остановить рост протестантизма и вернуть влияние Католической церкви. Она показала, что Реформация вызвала серьёзный ответ со стороны Рима.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2186" y="2542225"/>
            <a:ext cx="2621728" cy="209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2686" y="2542225"/>
            <a:ext cx="2621728" cy="2095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печатный станок ускорил перемены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Листовка за один день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типографии можно было быстро отпечатать сотни одинаковых листков с текстом, который потом разносили по городам. Именно так идеи реформаторов выходили за стены университетов и храмов, становясь известными ремесленникам, купцам и студентам.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для обычного читателя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 сделали перевод Библии доступнее, чем когда-либо раньше. Теперь книгу могли не только слушать в церкви, но и читать дома, обсуждая её смысл в семье или в школе.
</a:t>
            </a:r>
            <a:endParaRPr lang="en-US" sz="1178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на страницах
</a:t>
            </a:r>
            <a:pPr algn="l" indent="0" marL="0">
              <a:lnSpc>
                <a:spcPct val="130039"/>
              </a:lnSpc>
              <a:buNone/>
            </a:pPr>
            <a:r>
              <a:rPr lang="en-US" sz="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Печатались не только молитвы и проповеди, но и ответы противников Реформации. В результате споры о вере стали публичными, а новые идеи распространялись быстрее, чем церковные запреты успевали их остановить.
</a:t>
            </a:r>
            <a:endParaRPr lang="en-US" sz="1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хронология помогает увидеть, как отдельные события быстро превратили церковный спор в общеевропейские перемены.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несколько десятилетий Реформация прошла путь от спора о продаже индульгенций до глубокого раскола западного христианства.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данные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начала Реформации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Реформации изменило не только церковь, но и всю европейскую жизнь: усилились роль Библии, значение образования и власть светских правителей, а религиозные споры надолго разделили Европу.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Реформация стала переломом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2026-06-02T07:19:50Z</dcterms:created>
  <dcterms:modified xsi:type="dcterms:W3CDTF">2026-06-02T07:19:50Z</dcterms:modified>
</cp:coreProperties>
</file>