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транспортная система: география связей, потоков и узлов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связывает страны, рынки и людей по всему миру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географу изучать транспорт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формирует экономическое пространство, ускоряет торговлю и меняет значение расстояний. Через дороги, порты, аэропорты и трубопроводы страны включаются в мировое хозяйство, а регионы получают новые возможности развития или ограничения.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59131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981" y="2237181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64451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54731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транспорта и их роль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обслуживает основную часть международных грузопотоков по массе, особенно сырьё, топливо и массовую продукцию. Благодаря низкой себестоимости морские перевозки остаются опорой глобальной торговли.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эффективны для тяжёлых и объёмных грузов на средних и больших расстояниях. Они соединяют промышленные районы, порты и сухопутные терминалы, обеспечивая устойчивые потоки.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Автотранспорт незаменим для гибкой доставки на короткие расстояния и для «последней мили». Он связывает крупные узлы с магазинами, складами и конечными потребителями внутри стран.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перевозит сравнительно небольшие объёмы, но особенно важные грузы: электронику, медикаменты, срочную почту и скоропортящиеся товары. Её главный ресурс — время, а не масса груза.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обеспечивают непрерывную подачу нефти и газа от месторождений к переработке и потребителям. Это специализированная система с высокой надёжностью, но зависимая от конкретных маршрутов.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видов транспорта в международных грузоперевозках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перевозок показывает различие между массовостью и ценностью: одни виды важны по объёму, другие — по скорости и специализации.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грузопоток опирается прежде всего на морской транспорт, а авиация и трубопроводы выполняют узкоспециализированные, но критически важные функции.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UNCTAD и международной транспортной статистики; оценка для учебной диаграммы, 2023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как основа мировой торговли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975425" y="17800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линии связывают крупнейшие центры производства и потребления через океаны и моря. Именно они формируют каркас мировой торговли и позволяют перевозить огромные партии грузов с низкими издержками.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975425" y="238311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и Панамский каналы, Малаккский, Гибралтарский и Ормузский проливы концентрируют потоки и создают риски задержек. Любое нарушение здесь сразу отражается на стоимости и сроках доставки.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975425" y="2986199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Шанхай, Сингапур, Нинбо-Чжоушань, Роттердам, Пусан и Лос-Анджелес входят в число ведущих мировых портов. Они перераспределяют контейнерные потоки между океанскими линиями и внутренними рынками.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975425" y="358927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Стандартизированные контейнеры резко упростили перегрузку между судами, поездами и автомобилями. Это ускорило цепочки поставок, снизило потери и сделало морскую торговлю более предсказуемой.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975425" y="4192344"/>
            <a:ext cx="3720300" cy="509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экономике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особенно важен для стран, зависящих от экспорта сырья и импорта промышленных товаров. Через порты формируются рабочие места, логистические кластеры и международные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транспортные узлы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города концентрируют потоки и выполняют ключевые функции в мировой транспортной сети.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не просто обслуживают перевозки, а перераспределяют потоки, сокращают издержки и усиливают роль городов в мировой экономике.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ведущих транспортных и портовых рейтингов; учебная подборка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и сухопутные коридоры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грузы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особенно выгодны для угля, руды, зерна, леса и контейнеров. Они позволяют перевозить большие партии на дальние расстояния с относительно устойчивой стоимостью и высокой пропускной способностью.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автомобильным транспортом железная дорога меньше зависит от погоды и лучше подходит для регулярных потоков. Это делает её важной основой промышленной логистики и снабжения.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коридоры связывают Китай, Казахстан, Россию и европейские страны, сокращая время доставки между Восточной Азией и Европой. Они усиливают значение транзитных территорий.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железные дороги прежде всего обслуживают пассажиров, соединяя крупные города и агломерации. Они сокращают время поездки и расширяют ежедневные маятниковые связи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от производства к потребителю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движения товара в международной логистике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Авиационный транспорт: скорость и ценность грузов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Грузы высокой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особенно важна там, где цена времени выше стоимости самой перевозки. Самолётами отправляют электронику, лекарства, запасные части, срочную почту и скоропортящиеся продукты.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хабы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Атланта, Дубай, Лондон-Хитроу, Токио и Стамбул относятся к крупнейшим авиационным узлам. Они связывают дальние направления и перераспределяют пассажирские и грузовые потоки между континентами.
</a:t>
            </a:r>
            <a:endParaRPr lang="en-US" sz="1173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мобильностью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авиаперевозки тесно связаны с туризмом, деловыми поездками и международными контактами. Самолёт сокращает пространственную дистанцию и делает удалённые страны доступнее.
</a:t>
            </a:r>
            <a:endParaRPr lang="en-US" sz="1191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вида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скорость, авиационный транспорт остаётся дорогим и энергоёмким. Поэтому он применяется прежде всего для срочных, ценных и чувствительных к срокам поставок.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объёмов перевозок после кризисов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отражает, что транспорт быстро реагирует на внешние шоки, а восстановление идёт неравномерно по видам перевозок.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 2020 году и последующий рост показывают зависимость транспорта от мировой торговли, ограничений мобильности и цен на энергию.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динамика, составленная по общим тенденциям мировых перевозок в 2019–2023 годах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и доставка «последней мили»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узлов и потребителей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довозят грузы от портов, станций и складских центров до магазинов, предприятий и домов. Именно эта стадия делает международные поставки доступными для конечного покупателя.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легко подстраивается под спрос, меняет маршрут и обслуживает районы без железных дорог или портов. Поэтому он особенно важен для распределения товаров внутри стран.
</a:t>
            </a:r>
            <a:endParaRPr lang="en-US" sz="1099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преимущества — манёвренность, сравнительно быстрая доставка на коротких расстояниях и возможность работать почти везде, где есть дороги. Это делает его незаменимым в повседневной логистике.
</a:t>
            </a:r>
            <a:endParaRPr lang="en-US" sz="1063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загруженности сети автомобили создают пробки, ускоряют износ дорог и увеличивают выбросы. Эффективность перевозок здесь сильно зависит от качества дорожной инфраструктуры.
</a:t>
            </a:r>
            <a:endParaRPr lang="en-US" sz="10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преимуществ и ограничений видов транспорта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виды транспорта по ключевым критериям: скорости, стоимости, грузоподъёмности, дальности и экологичности.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массовых и дальних перевозок выгоднее морской и железнодорожный транспорт, а для срочных и дорогих грузов — авиация. Автомобильный транспорт лидирует по гибкости.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о мировой транспортной системе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 энергетическая безопасность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обеспечивают круглосуточную транспортировку нефти и газа без регулярной перегрузки. Это снижает издержки и делает поставки энергоресурсов более стабильными на больших расстояниях.
</a:t>
            </a:r>
            <a:endParaRPr lang="en-US" sz="1138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трубопроводный транспорт имеет для России, стран Ближнего Востока, Европы и Северной Америки, где он связывает месторождения, переработку и крупные центры потребления.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магистрали поддерживают экспорт сырья, снабжение промышленности и энергобезопасность государств. Для многих стран они становятся частью стратегической инфраструктуры национального масштаба.
</a:t>
            </a:r>
            <a:endParaRPr lang="en-US" sz="1037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одного маршрута создаёт уязвимость: аварии, конфликты и повреждение инфраструктуры могут быстро нарушить поставки и вызвать дефицит топлива или рост цен.
</a:t>
            </a:r>
            <a:endParaRPr lang="en-US" sz="12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транспортной обеспеченности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не только плотность сети, но и качество терминалов, связность коридоров и степень включённости регионов в мировую торговлю.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развитая инфраструктура сосредоточена в Европе, Северной Америке и Восточной Азии; слабая обеспеченность Африки и Южной Азии ограничивает экономические связи.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характеристик транспортной инфраструктуры по регионам мира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неравенство между странами и регионами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плотность сети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транспортная сеть густая и связная: магистрали, порты, аэропорты и логистические центры образуют единую систему. Это ускоряет перемещение людей и товаров.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развивающихся регионах дороги изношены, терминалов не хватает, а инвестиции ограничены. Из-за этого перевозки становятся медленнее, дороже и менее надёжными.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неравенство повышает стоимость продукции, ограничивает доступ к рынкам и тормозит развитие удалённых территорий. Оно напрямую влияет на конкурентоспособность страны.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транспортной обеспеченности всё чаще рассматривают как важный индикатор социально-экономического развития, поскольку он отражает качество инфраструктуры и степень интеграции в мировое хозяйство.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мировой транспортной системы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и авиационный транспорт вносят значительный вклад в выбросы углекислого газа. Это усиливает климатическую нагрузку и делает транспорт одной из ключевых экологических проблем.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портов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суда загрязняют воздух в портах и прибрежных городах, а также создают локальные экологические риски для населения и морских экосистем.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автомобилей увеличивает шум, пробки и потребность в дорогах и парковках. В результате возрастает давление на городскую среду и качество жизни жителей.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снижения ущерба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вред помогают электрификация, более чистое топливо, развитие общественного транспорта и более рациональная логистика, уменьшающая лишние пробеги и пустые рейсы.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транспортной сети: от сбоя к дефициту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природные, техногенные и организационные сбои распространяются по транспортной системе и отражаются на ценах и поставках.
</a:t>
            </a:r>
            <a:endParaRPr lang="en-US" sz="8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тренды будущего транспорта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меняются городская мобильность, складская логистика и управление потоками, где цифровые решения дают эффект уже в ближайшие годы.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технологии, снижающие выбросы и повышающие управляемость сети; их развитие особенно важно там, где потоки наиболее плотные и дорогие.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направлений развития транспорта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и транспортные коридоры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морские маршруты веками связывали центры торговли, а контроль проливов и каналов давал государствам заметное экономическое преимущество и политическое влияние.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сухопутных коридоров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магистрали усилили значение транзитных государств, поскольку стали определять, какие страны получают доходы от перевозок и влияние на потоки грузов.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транспортные коридоры становятся частью международного соперничества и сотрудничества: они привлекают инвестиции, перераспределяют торговые потоки и подчёркивают значение географического положения.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мир, но сохраняет его различия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транспортная система ускоряет обмен товарами, людьми и идеями, однако её эффективность зависит от инфраструктуры, географии и устойчивости к кризисам, что и формирует различия между регионами.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2026-06-03T02:14:36Z</dcterms:created>
  <dcterms:modified xsi:type="dcterms:W3CDTF">2026-06-03T02:14:36Z</dcterms:modified>
</cp:coreProperties>
</file>