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 журавль: сказка о дружбе, вежливости и хитрости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гостях, обиде и справедливом ответе.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которую легко понять и пересказать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«Лиса и журавль» — русская народная сказка с простым сюжетом и яркими героями. В ней животные ведут себя почти как люди: зовут в гости, угощают, обижаются и учатся на своих поступках.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у стола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выглядит проворной, самоуверенной и очень хитрой. Она улыбается, приглашает в гости и будто бы старается быть радушной хозяйкой. На иллюстрации её удобно показать рядом с низким столом и плоским блюдом.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с высоким клювом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кажется спокойным, терпеливым и наблюдательным. Он не любит шумных ссор, но хорошо запоминает обиды. Для картинки подойдёт высокий журавль, который стоит рядом с угощением и внимательно смотрит на стол.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893" y="3041516"/>
            <a:ext cx="4153846" cy="1573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истории: приглашение в гости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Ласковый зов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приглашает журавля в гости очень приветливо. Она говорит мягко и дружелюбно, чтобы вызвать доверие. Но за красивыми словами скрывается не совсем честное желание показать себя хозяйкой.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угощения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Гость слышит, что его ждёт вкусный обед. Кажется, всё будет по-доброму и по-приятельски. Однако лиса думает не о том, как порадовать журавля, а о собственной выгоде.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намёк на урок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 сказка показывает важную мысль: приглашать в дом нужно искренне. Если заботишься только о себе, доброе слово быстро превращается в обман и обиду.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угощение: лиса ест сама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ставит блюдо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Хозяйка подаёт еду на широком и плоском блюде. Для неё это очень удобно, потому что она легко достаёт угощение.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Журавлю неудобно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пытается поесть, но его длинный клюв почти не помогает. Он остаётся голодным и понимает, что его не угостили по-настоящему.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на вид сцена оказывается неприятной для гостя. Лиса рада только себе, а журавль уходит с ощущением несправедливости.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ведёт себя журавль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крика и спора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не начинает ругаться и не устраивает шум. Он спокойно видит, что лиса поступила нечестно, и держится с удивительным достоинством.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выдержка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отвечает грубостью на грубость. Он умеет переждать обиду и не теряет самообладания, даже когда ему неприятно и голодно.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2659366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 поступки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не забывает случившееся, но сразу не мстит. Его поведение показывает: спокойный герой тоже может ответить умно и точно.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Ответный визит журавля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от журавля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журавль зовёт лису к себе в гости. Он принимает её вежливо, но уже заранее готовит урок, который легко запомнится.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 с узким горлышком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ставит угощение в высокий кувшин. Для длинного клюва журавля это удобно, а для лисы — почти недоступно. Ситуация меняется местами.
</a:t>
            </a:r>
            <a:endParaRPr lang="en-US" sz="1061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не может поесть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тянется к еде, но всё напрасно. Ей неудобно, тесно и обидно, как раньше было журавлю. Теперь она сама остаётся голодной.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сказка показывает, что нечестный поступок возвращается обратно. Журавль не кричит, а просто даёт лисе почувствовать то, что испытал сам.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436" y="2099929"/>
            <a:ext cx="676275" cy="5410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лиса остаётся голодной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лиса остаётся голодной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Неподходящая посуда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привыкла к удобному блюду, а кувшин для неё неудобен. Еда есть, но добраться до неё почти невозможно, поэтому она остаётся голодной.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на себе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лиса не думала о журавле, а теперь сама чувствует разочарование. Сказка показывает, что обидеть другого — значит подготовить неприятность и для себя.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Справедливое возвращение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словно ставит всё на свои места. Несправедливость не исчезает бесследно: она возвращается к тому, кто поступил плохо, и делает урок особенно понятным.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события в сказке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русской народной сказке «Лиса и журавль».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гостеприимство в сказке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9644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госте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гостеприимство — это не только поставить еду на стол. Важно подумать, удобно ли гостю, не обидно ли ему и сможет ли он поесть спокойно.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879009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приглашение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зовёшь в дом, нужно делать это искренне. Сказка напоминает: приветливые слова должны совпадать с добрыми делами, а не скрывать хитрость.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0232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другому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хозяин помнит, что рядом с ним тоже человек, пусть даже это сказочный журавль. Он думает не только о себе, но и о госте.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879009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угощение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Угощение должно радовать, а не ставить в неловкое положение. В сказке именно невнимательность к другому превращает обычный обед в обидный урок.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противопоставлены друг другу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два ярких персонажа помогают сразу увидеть характер лисы: её хитрость становится заметной на фоне спокойствия журавля.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сказка «Лиса и журавль»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893" y="3041516"/>
            <a:ext cx="4153846" cy="1573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как сказочный образ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не спорит громко и не торопится мстить. Он внимательно смотрит на происходящее и отвечает не словом, а делом, сохраняя достоинство и самообладание.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журавль кажется мягким, но это не слабость. Он умеет защитить себя спокойно и разумно, поэтому его образ особенно понятен и близок детям.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показывает, что справедливость не обязательно бывает шумной. Иногда достаточно действовать точно и честно, чтобы проучить обидчика и не опуститься до ссоры.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детали, которые всё объясняют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Плоское блюдо для лисы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ставит угощение на широкое блюдо, и ей самой так удобно есть. А вот журавль с длинным клювом почти не может взять еду. Одна простая деталь сразу показывает, почему гость остаётся голодным.
</a:t>
            </a:r>
            <a:endParaRPr lang="en-US" sz="1081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Узкий кувшин для журавля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журавль выбирает кувшин с узким горлышком. Теперь уже лиса не может добраться до угощения, а журавлю это удобно. Предметы как будто меняются ролями вместе с героями и делают смысл сказки очень наглядным.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поучительное в истории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похожесть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кажется, что всё просто забавно: один герой ест, а другой не может. Но потом ситуация повторяется, и смешной момент превращается в понятный урок о справедливости.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Неудачная хитрость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уверена, что она умнее всех, но её план оборачивается против неё. Сказка мягко подсказывает: хитрость без доброты быстро приводит к неприятностям.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2659366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без нотаций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не ругает героев прямо, а показывает результат их поступков. Поэтому ребёнку легче запомнить мысль: относись к другим так, как хочешь, чтобы относились к тебе.
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добрым хозяином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приглашаешь в гости, нужно думать не только о себе. Настоящее гостеприимство видно тогда, когда гостю удобно, приятно и он не чувствует себя лишним.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обижай в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обман и насмешка рано или поздно возвращаются. Лучше быть честным и уважительным, чем строить хитрые планы и потом самому расстраиваться.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76753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Думай о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начинается с внимания к человеку рядом. Когда умеешь делиться, слушать и учитывать чужие особенности, дружба становится крепче, а общение — добрее.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21" y="1983800"/>
            <a:ext cx="466413" cy="4664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8921" y="1983800"/>
            <a:ext cx="466413" cy="466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0" y="2004271"/>
            <a:ext cx="478654" cy="42547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и запоминается сказка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простые слова и ясные действия. Ребёнку легко следить за сюжетом, потому что события идут одно за другим без лишних подробностей.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сцен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похожих визита помогают лучше запомнить историю. Повтор делает сказку похожей на маленький спектакль, где роли героев меняются местами.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Ясное начало и 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понятно, кто кого приглашает, что подают на стол и чем всё заканчивается. Такая стройность помогает легко пересказывать сказку своими словами.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 иллюстрации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Рыжая лиса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Лису стоит нарисовать яркой и ловкой: она может сидеть рядом со столом и с улыбкой приглашать гостя. Так сразу виден её уверенный, но не очень честный характер.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журавль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хорошо смотрится высоким и стройным, с длинной шеей и клювом. Его фигура на рисунке подчёркивает, почему обычное блюдо ему неудобно.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угощения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Блюдо и кувшин лучше показать рядом, чтобы дети сразу заметили разницу. Контраст посуды помогает понять шутку сказки без долгих объяснений.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сцены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разместить на картинке два эпизода: сначала лиса угощает журавля, потом журавль угощает лису. Такой приём делает историю особенно наглядной и весёлой.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 школьника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Гостя нужно уважать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зовёшь кого-то в дом или на праздник, важно заранее подумать, будет ли человеку удобно. Забота о госте — это и есть настоящая вежливость.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может ранить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смешной замысел кажется безобидным только тому, кто его придумал. Сказка напоминает: не всякая шутка хороша, если после неё друг остаётся обиженным.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важнее хитрости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поступок не должен быть злым. В школе и дома лучше быть открытым, справедливым и аккуратным в словах, чем стремиться всех перехитрить.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держится на внимании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умеешь слушать, делиться и учитывать чувства другого, общаться становится легче. Именно такие простые привычки помогают дружбе быть крепкой и доброй.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легко запоминается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1085" y="1878209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Знакомство с героями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быстро узнаёт лису и журавля. Они сразу различаются по характеру и внешности, поэтому запомнить их нетрудно.
</a:t>
            </a:r>
            <a:endParaRPr lang="en-US" sz="1434" dirty="0"/>
          </a:p>
        </p:txBody>
      </p:sp>
      <p:sp>
        <p:nvSpPr>
          <p:cNvPr id="11" name="Text 3"/>
          <p:cNvSpPr txBox="1"/>
          <p:nvPr/>
        </p:nvSpPr>
        <p:spPr>
          <a:xfrm>
            <a:off x="4356784" y="1878209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Первый визит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приглашает журавля и угощает его так, что ему неудобно есть. Смешной, но обидный эпизод сразу цепляет внимание.
</a:t>
            </a:r>
            <a:endParaRPr lang="en-US" sz="1491" dirty="0"/>
          </a:p>
        </p:txBody>
      </p:sp>
      <p:sp>
        <p:nvSpPr>
          <p:cNvPr id="12" name="Text 4"/>
          <p:cNvSpPr txBox="1"/>
          <p:nvPr/>
        </p:nvSpPr>
        <p:spPr>
          <a:xfrm>
            <a:off x="1318388" y="3640334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Ответный ход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делает то же самое, только уже по-своему. Похожая ситуация помогает легко сравнить поступки героев и понять смысл сказки.
</a:t>
            </a:r>
            <a:endParaRPr lang="en-US" sz="1434" dirty="0"/>
          </a:p>
        </p:txBody>
      </p:sp>
      <p:sp>
        <p:nvSpPr>
          <p:cNvPr id="13" name="Text 5"/>
          <p:cNvSpPr txBox="1"/>
          <p:nvPr/>
        </p:nvSpPr>
        <p:spPr>
          <a:xfrm>
            <a:off x="5014088" y="3640334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Ясный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очевидно, что хитрость не приносит добра. Короткая развязка делает историю завершённой и очень удобной для пересказа.
</a:t>
            </a:r>
            <a:endParaRPr lang="en-US" sz="14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сюжет — важный урок на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лисе и журавле напоминает: вежливость должна быть настоящей, а забота о госте — доброй. Тогда и дружба, и общение становятся честными и приятными.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2026-05-27T13:51:48Z</dcterms:created>
  <dcterms:modified xsi:type="dcterms:W3CDTF">2026-05-27T13:51:48Z</dcterms:modified>
</cp:coreProperties>
</file>