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литература: как эпохи формируют направления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память эпох и показывает, как меняется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отражают взгляды людей на мир, добро, долг, любовь и свободу. Когда меняются войны, города, школа и книги, меняются и темы, и формы литературы.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меняется вместе с эпохой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возникли в устной традиции. Они рассказывали о богах, героях и важных испытаниях, помогая людям объяснять мир и хранить общую память.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литература: миф, эпос и первые сюжеты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древнегреческих поэмах Гомера «Илиада» и «Одиссея» особенно заметны честь, судьба, подвиг и сила слова. Эти темы стали основой многих поздних произведений.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эпос показали, что литература умеет не только развлекать, но и передавать представления народа о прошлом, добре, долге и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литературных эпох для 9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как меняются темы, герои и художественные принципы.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коротким признакам видно, что каждая эпоха выдвигает свои главные ценности и способы изображения мира.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эпохи и их признаки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взгляд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тексты учили правильной жизни и объясняли события через веру. Поэтому в них особенно важны нравственный пример, символы и обращение к духовным ценностям.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 и древнерусские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развивались летописи, жития, поучения и былины. «Повесть временных лет» и «Слово о полку Игореве» показывают, как книга соединяла историю, память и художественное слово.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литература: вера, подвиг и назидание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литературное направление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исторические изменения постепенно превращаются в новое художественное направление.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31" y="149832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гуманизм: человек в центре произведения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Возрождения показывают человека как самостоятельную личность. Его поступки, характер и право на развитие становятся главной темой произведения.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знание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утверждает ценность образования, свободной мысли и активной жизни. Герой уже не только подчиняется судьбе, но и сам делает выбор.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обращаются к античности, создают живой язык и сложные образы. Так литература становится ближе к реальной человеческой жизни и ее противоречиям.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числа, а наглядное соотношение главных ценностей разных эпох.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литературным эпохам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 религии и долга к личности, правде жизни и эксперименту отражает изменения в обществе и мышлении.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доминируют в разных литературных эпохах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ценил ясность, гармонию и строгую композицию. Произведение должно было подчиняться правилам, а жанры разделялись на высокие и низкие.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разум и правило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эпохи важны гражданский долг, патриотизм и уважение к государству. Герои часто действуют не по настроению, а по разуму и обязанности.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классицизм связан с Михаилом Ломоносовым, Денисом Фонвизиным и Гавриилом Державиным. Их тексты помогают увидеть, как правило становится художественным принципом.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сосредоточен на внутреннем мире человека. Его герой часто одинок, мечтает о свободе и не принимает обыденную жизнь. Поэтому в произведениях так важны контрасты, тайна и сильные переживания.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особенно любит природу, путешествие и мотивы национальной истории. В русской литературе романтическое начало заметно у Жуковского, раннего Пушкина, Лермонтова и в некоторых ранних текстах Гоголя.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чувства, свобода и исключительный герой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печати и образования сделал книгу массовее, а журналы — главным пространством литературной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истории русской и европейской литературы XIX века; значения на графике условные, для 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литература становится более разнообразной и быстро откликается на общественные перемены.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литература в XIX веке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 человека в обычной жизни: в семье, на работе, в обществе. Герой важен не как исключение, а как личность, на которую влияют обстоятельства.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правда жизни и социальные вопросы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интересуют точные детали быта, речь персонажей и психология поступков. Через частную судьбу они раскрывают большие вопросы времени: бедность, несправедливость, долг, совесть.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реализм связан с именами Пушкина, Гоголя, Тургенева, Толстого, Достоевского и Чехова. У каждого автора свой взгляд на человека и общество.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важны произведения, где видно, как характер героя формируется под влиянием среды, истории и собственного нравственного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истории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помогает увидеть, какие черты текста указывают на эпоху и художественный метод.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распознаётся по совокупности признаков: теме, герою, языку и композиции. Один признак сам по себе ещё не даёт точного ответа.
</a:t>
            </a:r>
            <a:endParaRPr lang="en-US" sz="1207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литературное направление по признакам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возник тогда, когда привычных средств стало недостаточно для передачи сложной жизни и тревожного внутреннего состояния человека. Писатели искали более точный и глубокий художественный язык.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модернизме важны символы, необычная композиция, музыкальность слова и скрытый смысл. Течение объединило разные направления, но каждое из них стремилось обновить литературу по-своему.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Модернизм: поиск новых форм и нового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старых форм к новому направлению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исторические перемены постепенно меняют литературу и приводят к появлению нового направления.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Литературы разных стран развиваются не изолированно: перевод книг, путешествия и общие идеи помогают авторам узнавать друг друга и спорить с чужими традициями.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сюжеты вдохновляли писателей Возрождения, а европейские литературные идеи влияли на русскую словесность XVIII–XIX веков, расширяя темы и художественные формы.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каждая национальная литература сохраняет свой язык, историческую память и особый круг героев, поэтому заимствование никогда не отменяет самобытность.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литература и культурный обмен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литературу воздействуют не только идеи, но и условия жизни: школа, печать, города, войны и международное общение.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истории литературы; значения на диаграмме условные, для сравнения факторов.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общество, тем заметнее меняются темы и формы литературы. История всегда отражается в тексте.
</a:t>
            </a:r>
            <a:endParaRPr lang="en-US" sz="123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литературу в разные эпохи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эпоху по литературному произведению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классицизм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человеку, античности, разуму и строгим правилам показывает переход к гуманизму и упорядоченному художественному мышлению.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необычная форма, разрыв с привычным сюжетом и внимание к внутреннему миру указывают на литературу конца XIX — начала XX века.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и Средневековье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герои, богатыри, религиозные мотивы и назидательный тон помогают узнать самые ранние этапы литературы.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реализм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важны чувства, свобода, природа или, наоборот, быт, общество и психология, перед нами литература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269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сегодня: сохранение традиции и новые формы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главным способом чтения: она удобна для вдумчивого знакомства с текстом и помогает сохранять связь с традицией.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быстро искать произведения, читать их на экране и использовать в школе и дома без потери доступа к классике.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воспринимать литературу на слух и делает чтение доступнее, особенно когда нужно услышать интонацию и ритм речи.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литературный сюжет в язык кино и показывает, как одна и та же история может звучать по-новому.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роман и другие современные форматы соединяют изображение и текст, но всё так же говорят о памяти, выборе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 эпоху через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рождаются из жизни своего времени, но остаются важными, потому что говорят о вечных ценностях. Через книги мы понимаем прошлое, настоящее и самих себя.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2026-05-19T08:19:44Z</dcterms:created>
  <dcterms:modified xsi:type="dcterms:W3CDTF">2026-05-19T08:19:44Z</dcterms:modified>
</cp:coreProperties>
</file>